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8" r:id="rId2"/>
    <p:sldId id="267" r:id="rId3"/>
  </p:sldIdLst>
  <p:sldSz cx="5943600" cy="594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3" userDrawn="1">
          <p15:clr>
            <a:srgbClr val="A4A3A4"/>
          </p15:clr>
        </p15:guide>
        <p15:guide id="2" pos="1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521E82"/>
    <a:srgbClr val="2ABD23"/>
    <a:srgbClr val="515151"/>
    <a:srgbClr val="12385C"/>
    <a:srgbClr val="D6E6FA"/>
    <a:srgbClr val="A288BA"/>
    <a:srgbClr val="EBE7F1"/>
    <a:srgbClr val="0D1516"/>
    <a:srgbClr val="184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938" y="102"/>
      </p:cViewPr>
      <p:guideLst>
        <p:guide orient="horz" pos="1893"/>
        <p:guide pos="18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4CEB3-29A3-443E-A778-159715B148EC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527AE-5024-4BDB-A057-DDC5818D315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14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1pPr>
    <a:lvl2pPr marL="285293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2pPr>
    <a:lvl3pPr marL="570586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3pPr>
    <a:lvl4pPr marL="855878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4pPr>
    <a:lvl5pPr marL="1141171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5pPr>
    <a:lvl6pPr marL="1426464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6pPr>
    <a:lvl7pPr marL="1711757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7pPr>
    <a:lvl8pPr marL="1997050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8pPr>
    <a:lvl9pPr marL="2282342" algn="l" defTabSz="570586" rtl="0" eaLnBrk="1" latinLnBrk="0" hangingPunct="1">
      <a:defRPr sz="74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1626-8093-F7E7-5B37-04F66E298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F93731F-50F8-8E76-DF87-5E32B7C029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266BC5C-2831-7D18-2A7B-C65B3DE949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37B8E7-8666-91C3-1C3E-58F09A2FD4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527AE-5024-4BDB-A057-DDC5818D31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433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79099-42C8-6EA4-89A3-CFDB6379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BA94D6A-6BD7-E154-F86D-82E27CE58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CBFB26F-9354-3607-1159-FABFB314B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B55135-C3EA-AE30-7173-FCB753C29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527AE-5024-4BDB-A057-DDC5818D31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8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770" y="972715"/>
            <a:ext cx="5052060" cy="2069253"/>
          </a:xfrm>
        </p:spPr>
        <p:txBody>
          <a:bodyPr anchor="b"/>
          <a:lstStyle>
            <a:lvl1pPr algn="ctr">
              <a:defRPr sz="39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2950" y="3121766"/>
            <a:ext cx="4457700" cy="1434994"/>
          </a:xfrm>
        </p:spPr>
        <p:txBody>
          <a:bodyPr/>
          <a:lstStyle>
            <a:lvl1pPr marL="0" indent="0" algn="ctr">
              <a:buNone/>
              <a:defRPr sz="1560"/>
            </a:lvl1pPr>
            <a:lvl2pPr marL="297180" indent="0" algn="ctr">
              <a:buNone/>
              <a:defRPr sz="1300"/>
            </a:lvl2pPr>
            <a:lvl3pPr marL="594360" indent="0" algn="ctr">
              <a:buNone/>
              <a:defRPr sz="1170"/>
            </a:lvl3pPr>
            <a:lvl4pPr marL="891540" indent="0" algn="ctr">
              <a:buNone/>
              <a:defRPr sz="1040"/>
            </a:lvl4pPr>
            <a:lvl5pPr marL="1188720" indent="0" algn="ctr">
              <a:buNone/>
              <a:defRPr sz="1040"/>
            </a:lvl5pPr>
            <a:lvl6pPr marL="1485900" indent="0" algn="ctr">
              <a:buNone/>
              <a:defRPr sz="1040"/>
            </a:lvl6pPr>
            <a:lvl7pPr marL="1783080" indent="0" algn="ctr">
              <a:buNone/>
              <a:defRPr sz="1040"/>
            </a:lvl7pPr>
            <a:lvl8pPr marL="2080260" indent="0" algn="ctr">
              <a:buNone/>
              <a:defRPr sz="1040"/>
            </a:lvl8pPr>
            <a:lvl9pPr marL="2377440" indent="0" algn="ctr">
              <a:buNone/>
              <a:defRPr sz="104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4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527" y="1481774"/>
            <a:ext cx="5126355" cy="2472372"/>
          </a:xfrm>
        </p:spPr>
        <p:txBody>
          <a:bodyPr anchor="b"/>
          <a:lstStyle>
            <a:lvl1pPr>
              <a:defRPr sz="39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527" y="3977536"/>
            <a:ext cx="5126355" cy="1300162"/>
          </a:xfrm>
        </p:spPr>
        <p:txBody>
          <a:bodyPr/>
          <a:lstStyle>
            <a:lvl1pPr marL="0" indent="0">
              <a:buNone/>
              <a:defRPr sz="1560">
                <a:solidFill>
                  <a:schemeClr val="tx1">
                    <a:tint val="82000"/>
                  </a:schemeClr>
                </a:solidFill>
              </a:defRPr>
            </a:lvl1pPr>
            <a:lvl2pPr marL="29718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2pPr>
            <a:lvl3pPr marL="594360" indent="0">
              <a:buNone/>
              <a:defRPr sz="1170">
                <a:solidFill>
                  <a:schemeClr val="tx1">
                    <a:tint val="82000"/>
                  </a:schemeClr>
                </a:solidFill>
              </a:defRPr>
            </a:lvl3pPr>
            <a:lvl4pPr marL="891540" indent="0">
              <a:buNone/>
              <a:defRPr sz="1040">
                <a:solidFill>
                  <a:schemeClr val="tx1">
                    <a:tint val="82000"/>
                  </a:schemeClr>
                </a:solidFill>
              </a:defRPr>
            </a:lvl4pPr>
            <a:lvl5pPr marL="1188720" indent="0">
              <a:buNone/>
              <a:defRPr sz="1040">
                <a:solidFill>
                  <a:schemeClr val="tx1">
                    <a:tint val="82000"/>
                  </a:schemeClr>
                </a:solidFill>
              </a:defRPr>
            </a:lvl5pPr>
            <a:lvl6pPr marL="1485900" indent="0">
              <a:buNone/>
              <a:defRPr sz="1040">
                <a:solidFill>
                  <a:schemeClr val="tx1">
                    <a:tint val="82000"/>
                  </a:schemeClr>
                </a:solidFill>
              </a:defRPr>
            </a:lvl6pPr>
            <a:lvl7pPr marL="1783080" indent="0">
              <a:buNone/>
              <a:defRPr sz="1040">
                <a:solidFill>
                  <a:schemeClr val="tx1">
                    <a:tint val="82000"/>
                  </a:schemeClr>
                </a:solidFill>
              </a:defRPr>
            </a:lvl7pPr>
            <a:lvl8pPr marL="2080260" indent="0">
              <a:buNone/>
              <a:defRPr sz="1040">
                <a:solidFill>
                  <a:schemeClr val="tx1">
                    <a:tint val="82000"/>
                  </a:schemeClr>
                </a:solidFill>
              </a:defRPr>
            </a:lvl8pPr>
            <a:lvl9pPr marL="2377440" indent="0">
              <a:buNone/>
              <a:defRPr sz="1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1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8623" y="1582208"/>
            <a:ext cx="2526030" cy="377116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08948" y="1582208"/>
            <a:ext cx="2526030" cy="377116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291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97" y="316443"/>
            <a:ext cx="5126355" cy="1148821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9397" y="1457008"/>
            <a:ext cx="2514421" cy="714057"/>
          </a:xfrm>
        </p:spPr>
        <p:txBody>
          <a:bodyPr anchor="b"/>
          <a:lstStyle>
            <a:lvl1pPr marL="0" indent="0">
              <a:buNone/>
              <a:defRPr sz="1560" b="1"/>
            </a:lvl1pPr>
            <a:lvl2pPr marL="297180" indent="0">
              <a:buNone/>
              <a:defRPr sz="1300" b="1"/>
            </a:lvl2pPr>
            <a:lvl3pPr marL="594360" indent="0">
              <a:buNone/>
              <a:defRPr sz="1170" b="1"/>
            </a:lvl3pPr>
            <a:lvl4pPr marL="891540" indent="0">
              <a:buNone/>
              <a:defRPr sz="1040" b="1"/>
            </a:lvl4pPr>
            <a:lvl5pPr marL="1188720" indent="0">
              <a:buNone/>
              <a:defRPr sz="1040" b="1"/>
            </a:lvl5pPr>
            <a:lvl6pPr marL="1485900" indent="0">
              <a:buNone/>
              <a:defRPr sz="1040" b="1"/>
            </a:lvl6pPr>
            <a:lvl7pPr marL="1783080" indent="0">
              <a:buNone/>
              <a:defRPr sz="1040" b="1"/>
            </a:lvl7pPr>
            <a:lvl8pPr marL="2080260" indent="0">
              <a:buNone/>
              <a:defRPr sz="1040" b="1"/>
            </a:lvl8pPr>
            <a:lvl9pPr marL="2377440" indent="0">
              <a:buNone/>
              <a:defRPr sz="104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9397" y="2171065"/>
            <a:ext cx="2514421" cy="319331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08948" y="1457008"/>
            <a:ext cx="2526804" cy="714057"/>
          </a:xfrm>
        </p:spPr>
        <p:txBody>
          <a:bodyPr anchor="b"/>
          <a:lstStyle>
            <a:lvl1pPr marL="0" indent="0">
              <a:buNone/>
              <a:defRPr sz="1560" b="1"/>
            </a:lvl1pPr>
            <a:lvl2pPr marL="297180" indent="0">
              <a:buNone/>
              <a:defRPr sz="1300" b="1"/>
            </a:lvl2pPr>
            <a:lvl3pPr marL="594360" indent="0">
              <a:buNone/>
              <a:defRPr sz="1170" b="1"/>
            </a:lvl3pPr>
            <a:lvl4pPr marL="891540" indent="0">
              <a:buNone/>
              <a:defRPr sz="1040" b="1"/>
            </a:lvl4pPr>
            <a:lvl5pPr marL="1188720" indent="0">
              <a:buNone/>
              <a:defRPr sz="1040" b="1"/>
            </a:lvl5pPr>
            <a:lvl6pPr marL="1485900" indent="0">
              <a:buNone/>
              <a:defRPr sz="1040" b="1"/>
            </a:lvl6pPr>
            <a:lvl7pPr marL="1783080" indent="0">
              <a:buNone/>
              <a:defRPr sz="1040" b="1"/>
            </a:lvl7pPr>
            <a:lvl8pPr marL="2080260" indent="0">
              <a:buNone/>
              <a:defRPr sz="1040" b="1"/>
            </a:lvl8pPr>
            <a:lvl9pPr marL="2377440" indent="0">
              <a:buNone/>
              <a:defRPr sz="104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08948" y="2171065"/>
            <a:ext cx="2526804" cy="3193310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0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49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25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97" y="396240"/>
            <a:ext cx="1916966" cy="1386840"/>
          </a:xfrm>
        </p:spPr>
        <p:txBody>
          <a:bodyPr anchor="b"/>
          <a:lstStyle>
            <a:lvl1pPr>
              <a:defRPr sz="208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6804" y="855770"/>
            <a:ext cx="3008948" cy="4223808"/>
          </a:xfrm>
        </p:spPr>
        <p:txBody>
          <a:bodyPr/>
          <a:lstStyle>
            <a:lvl1pPr>
              <a:defRPr sz="2080"/>
            </a:lvl1pPr>
            <a:lvl2pPr>
              <a:defRPr sz="1820"/>
            </a:lvl2pPr>
            <a:lvl3pPr>
              <a:defRPr sz="156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9397" y="1783080"/>
            <a:ext cx="1916966" cy="3303376"/>
          </a:xfrm>
        </p:spPr>
        <p:txBody>
          <a:bodyPr/>
          <a:lstStyle>
            <a:lvl1pPr marL="0" indent="0">
              <a:buNone/>
              <a:defRPr sz="1040"/>
            </a:lvl1pPr>
            <a:lvl2pPr marL="297180" indent="0">
              <a:buNone/>
              <a:defRPr sz="910"/>
            </a:lvl2pPr>
            <a:lvl3pPr marL="594360" indent="0">
              <a:buNone/>
              <a:defRPr sz="780"/>
            </a:lvl3pPr>
            <a:lvl4pPr marL="891540" indent="0">
              <a:buNone/>
              <a:defRPr sz="650"/>
            </a:lvl4pPr>
            <a:lvl5pPr marL="1188720" indent="0">
              <a:buNone/>
              <a:defRPr sz="650"/>
            </a:lvl5pPr>
            <a:lvl6pPr marL="1485900" indent="0">
              <a:buNone/>
              <a:defRPr sz="650"/>
            </a:lvl6pPr>
            <a:lvl7pPr marL="1783080" indent="0">
              <a:buNone/>
              <a:defRPr sz="650"/>
            </a:lvl7pPr>
            <a:lvl8pPr marL="2080260" indent="0">
              <a:buNone/>
              <a:defRPr sz="650"/>
            </a:lvl8pPr>
            <a:lvl9pPr marL="2377440" indent="0">
              <a:buNone/>
              <a:defRPr sz="6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1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397" y="396240"/>
            <a:ext cx="1916966" cy="1386840"/>
          </a:xfrm>
        </p:spPr>
        <p:txBody>
          <a:bodyPr anchor="b"/>
          <a:lstStyle>
            <a:lvl1pPr>
              <a:defRPr sz="208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26804" y="855770"/>
            <a:ext cx="3008948" cy="4223808"/>
          </a:xfrm>
        </p:spPr>
        <p:txBody>
          <a:bodyPr anchor="t"/>
          <a:lstStyle>
            <a:lvl1pPr marL="0" indent="0">
              <a:buNone/>
              <a:defRPr sz="2080"/>
            </a:lvl1pPr>
            <a:lvl2pPr marL="297180" indent="0">
              <a:buNone/>
              <a:defRPr sz="1820"/>
            </a:lvl2pPr>
            <a:lvl3pPr marL="594360" indent="0">
              <a:buNone/>
              <a:defRPr sz="1560"/>
            </a:lvl3pPr>
            <a:lvl4pPr marL="891540" indent="0">
              <a:buNone/>
              <a:defRPr sz="1300"/>
            </a:lvl4pPr>
            <a:lvl5pPr marL="1188720" indent="0">
              <a:buNone/>
              <a:defRPr sz="1300"/>
            </a:lvl5pPr>
            <a:lvl6pPr marL="1485900" indent="0">
              <a:buNone/>
              <a:defRPr sz="1300"/>
            </a:lvl6pPr>
            <a:lvl7pPr marL="1783080" indent="0">
              <a:buNone/>
              <a:defRPr sz="1300"/>
            </a:lvl7pPr>
            <a:lvl8pPr marL="2080260" indent="0">
              <a:buNone/>
              <a:defRPr sz="1300"/>
            </a:lvl8pPr>
            <a:lvl9pPr marL="2377440" indent="0">
              <a:buNone/>
              <a:defRPr sz="13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9397" y="1783080"/>
            <a:ext cx="1916966" cy="3303376"/>
          </a:xfrm>
        </p:spPr>
        <p:txBody>
          <a:bodyPr/>
          <a:lstStyle>
            <a:lvl1pPr marL="0" indent="0">
              <a:buNone/>
              <a:defRPr sz="1040"/>
            </a:lvl1pPr>
            <a:lvl2pPr marL="297180" indent="0">
              <a:buNone/>
              <a:defRPr sz="910"/>
            </a:lvl2pPr>
            <a:lvl3pPr marL="594360" indent="0">
              <a:buNone/>
              <a:defRPr sz="780"/>
            </a:lvl3pPr>
            <a:lvl4pPr marL="891540" indent="0">
              <a:buNone/>
              <a:defRPr sz="650"/>
            </a:lvl4pPr>
            <a:lvl5pPr marL="1188720" indent="0">
              <a:buNone/>
              <a:defRPr sz="650"/>
            </a:lvl5pPr>
            <a:lvl6pPr marL="1485900" indent="0">
              <a:buNone/>
              <a:defRPr sz="650"/>
            </a:lvl6pPr>
            <a:lvl7pPr marL="1783080" indent="0">
              <a:buNone/>
              <a:defRPr sz="650"/>
            </a:lvl7pPr>
            <a:lvl8pPr marL="2080260" indent="0">
              <a:buNone/>
              <a:defRPr sz="650"/>
            </a:lvl8pPr>
            <a:lvl9pPr marL="2377440" indent="0">
              <a:buNone/>
              <a:defRPr sz="65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64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77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53389" y="316442"/>
            <a:ext cx="1281589" cy="5036926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8623" y="316442"/>
            <a:ext cx="3770471" cy="5036926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1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8623" y="316443"/>
            <a:ext cx="5126355" cy="11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8623" y="1582208"/>
            <a:ext cx="5126355" cy="377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8623" y="5508838"/>
            <a:ext cx="1337310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28B244-06ED-451C-80BF-72067DBD97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68818" y="5508838"/>
            <a:ext cx="2005965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7668" y="5508838"/>
            <a:ext cx="1337310" cy="316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581AE-DC82-438E-9B09-1E14A1D562A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7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94360" rtl="0" eaLnBrk="1" latinLnBrk="0" hangingPunct="1">
        <a:lnSpc>
          <a:spcPct val="90000"/>
        </a:lnSpc>
        <a:spcBef>
          <a:spcPct val="0"/>
        </a:spcBef>
        <a:buNone/>
        <a:defRPr sz="2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8590" indent="-148590" algn="l" defTabSz="594360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1820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56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4013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4pPr>
      <a:lvl5pPr marL="133731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5pPr>
      <a:lvl6pPr marL="163449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6pPr>
      <a:lvl7pPr marL="193167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7pPr>
      <a:lvl8pPr marL="222885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8pPr>
      <a:lvl9pPr marL="2526030" indent="-148590" algn="l" defTabSz="594360" rtl="0" eaLnBrk="1" latinLnBrk="0" hangingPunct="1">
        <a:lnSpc>
          <a:spcPct val="90000"/>
        </a:lnSpc>
        <a:spcBef>
          <a:spcPts val="325"/>
        </a:spcBef>
        <a:buFont typeface="Arial" panose="020B0604020202020204" pitchFamily="34" charset="0"/>
        <a:buChar char="•"/>
        <a:defRPr sz="11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1pPr>
      <a:lvl2pPr marL="29718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2pPr>
      <a:lvl3pPr marL="59436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5pPr>
      <a:lvl6pPr marL="148590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7pPr>
      <a:lvl8pPr marL="208026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algn="l" defTabSz="594360" rtl="0" eaLnBrk="1" latinLnBrk="0" hangingPunct="1">
        <a:defRPr sz="11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B2F40-9745-A2B6-2C07-8BCF3FD3F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5DD2277-EC4A-4AB4-DB3B-602D58129D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9470" y="171063"/>
            <a:ext cx="2165359" cy="324318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1155516-E79F-CE9F-B054-14B61D520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8808" y="171063"/>
            <a:ext cx="2165359" cy="3243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70BDF1E-70D0-54DA-4417-93B154E7832A}"/>
              </a:ext>
            </a:extLst>
          </p:cNvPr>
          <p:cNvSpPr txBox="1"/>
          <p:nvPr/>
        </p:nvSpPr>
        <p:spPr>
          <a:xfrm>
            <a:off x="1938490" y="200244"/>
            <a:ext cx="1263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8F8F8"/>
                </a:solidFill>
                <a:latin typeface="+mj-lt"/>
              </a:rPr>
              <a:t>Prototype Phase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6D0557E-1BA4-133C-BEF5-A29A9610DCEA}"/>
              </a:ext>
            </a:extLst>
          </p:cNvPr>
          <p:cNvSpPr txBox="1"/>
          <p:nvPr/>
        </p:nvSpPr>
        <p:spPr>
          <a:xfrm>
            <a:off x="3988554" y="200244"/>
            <a:ext cx="1374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8F8F8"/>
                </a:solidFill>
                <a:latin typeface="+mj-lt"/>
              </a:rPr>
              <a:t>Test &amp; Production</a:t>
            </a:r>
          </a:p>
        </p:txBody>
      </p:sp>
      <p:sp>
        <p:nvSpPr>
          <p:cNvPr id="60" name="Rectángulo: esquinas redondeadas 59">
            <a:extLst>
              <a:ext uri="{FF2B5EF4-FFF2-40B4-BE49-F238E27FC236}">
                <a16:creationId xmlns:a16="http://schemas.microsoft.com/office/drawing/2014/main" id="{CA0420EA-BDE2-483C-6590-FA0B11E4F8CE}"/>
              </a:ext>
            </a:extLst>
          </p:cNvPr>
          <p:cNvSpPr/>
          <p:nvPr/>
        </p:nvSpPr>
        <p:spPr>
          <a:xfrm rot="16200000">
            <a:off x="-501129" y="4597538"/>
            <a:ext cx="1730429" cy="380041"/>
          </a:xfrm>
          <a:prstGeom prst="roundRect">
            <a:avLst/>
          </a:prstGeom>
          <a:solidFill>
            <a:srgbClr val="123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92AEB363-39B1-4C02-A8D5-97B63AC62706}"/>
              </a:ext>
            </a:extLst>
          </p:cNvPr>
          <p:cNvSpPr txBox="1"/>
          <p:nvPr/>
        </p:nvSpPr>
        <p:spPr>
          <a:xfrm rot="16200000">
            <a:off x="-493793" y="4649059"/>
            <a:ext cx="1604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  <a:latin typeface="+mj-lt"/>
              </a:rPr>
              <a:t>B&amp;A</a:t>
            </a:r>
          </a:p>
        </p:txBody>
      </p:sp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E58F3A5A-200E-697D-7061-7E52DFD34E58}"/>
              </a:ext>
            </a:extLst>
          </p:cNvPr>
          <p:cNvSpPr/>
          <p:nvPr/>
        </p:nvSpPr>
        <p:spPr>
          <a:xfrm rot="16200000">
            <a:off x="-494691" y="2861275"/>
            <a:ext cx="1717549" cy="380040"/>
          </a:xfrm>
          <a:prstGeom prst="roundRect">
            <a:avLst/>
          </a:prstGeom>
          <a:solidFill>
            <a:srgbClr val="123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2CA7C4D0-A13B-BC28-7F0F-7889AF5B63BD}"/>
              </a:ext>
            </a:extLst>
          </p:cNvPr>
          <p:cNvSpPr txBox="1"/>
          <p:nvPr/>
        </p:nvSpPr>
        <p:spPr>
          <a:xfrm rot="16200000">
            <a:off x="-493794" y="2912796"/>
            <a:ext cx="1604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  <a:latin typeface="+mj-lt"/>
              </a:rPr>
              <a:t>Code 532</a:t>
            </a:r>
          </a:p>
        </p:txBody>
      </p:sp>
      <p:sp>
        <p:nvSpPr>
          <p:cNvPr id="74" name="Rectángulo: esquinas redondeadas 73">
            <a:extLst>
              <a:ext uri="{FF2B5EF4-FFF2-40B4-BE49-F238E27FC236}">
                <a16:creationId xmlns:a16="http://schemas.microsoft.com/office/drawing/2014/main" id="{A539AA88-EA9C-1567-8683-1B5F5C4381CD}"/>
              </a:ext>
            </a:extLst>
          </p:cNvPr>
          <p:cNvSpPr/>
          <p:nvPr/>
        </p:nvSpPr>
        <p:spPr>
          <a:xfrm rot="16200000">
            <a:off x="-494690" y="1131451"/>
            <a:ext cx="1717549" cy="380040"/>
          </a:xfrm>
          <a:prstGeom prst="roundRect">
            <a:avLst/>
          </a:prstGeom>
          <a:solidFill>
            <a:srgbClr val="123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01D217D2-35DD-1839-19D8-1ACE5B9612A4}"/>
              </a:ext>
            </a:extLst>
          </p:cNvPr>
          <p:cNvSpPr txBox="1"/>
          <p:nvPr/>
        </p:nvSpPr>
        <p:spPr>
          <a:xfrm rot="16200000">
            <a:off x="-484316" y="1182972"/>
            <a:ext cx="1585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  <a:latin typeface="+mj-lt"/>
              </a:rPr>
              <a:t>Fleet</a:t>
            </a:r>
          </a:p>
        </p:txBody>
      </p:sp>
      <p:sp>
        <p:nvSpPr>
          <p:cNvPr id="153" name="Rectángulo: esquinas redondeadas 152">
            <a:extLst>
              <a:ext uri="{FF2B5EF4-FFF2-40B4-BE49-F238E27FC236}">
                <a16:creationId xmlns:a16="http://schemas.microsoft.com/office/drawing/2014/main" id="{C26CADF3-E29B-8239-2319-0C3CD45622EF}"/>
              </a:ext>
            </a:extLst>
          </p:cNvPr>
          <p:cNvSpPr/>
          <p:nvPr/>
        </p:nvSpPr>
        <p:spPr>
          <a:xfrm>
            <a:off x="447139" y="462696"/>
            <a:ext cx="5267688" cy="5190077"/>
          </a:xfrm>
          <a:prstGeom prst="roundRect">
            <a:avLst>
              <a:gd name="adj" fmla="val 636"/>
            </a:avLst>
          </a:prstGeom>
          <a:solidFill>
            <a:srgbClr val="D6E6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Rectángulo: esquinas redondeadas 154">
            <a:extLst>
              <a:ext uri="{FF2B5EF4-FFF2-40B4-BE49-F238E27FC236}">
                <a16:creationId xmlns:a16="http://schemas.microsoft.com/office/drawing/2014/main" id="{BEF62856-E698-A9DD-6B7B-DD272AD76E46}"/>
              </a:ext>
            </a:extLst>
          </p:cNvPr>
          <p:cNvSpPr/>
          <p:nvPr/>
        </p:nvSpPr>
        <p:spPr>
          <a:xfrm>
            <a:off x="3609488" y="462696"/>
            <a:ext cx="2105339" cy="5190077"/>
          </a:xfrm>
          <a:prstGeom prst="roundRect">
            <a:avLst>
              <a:gd name="adj" fmla="val 6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ángulo: esquinas redondeadas 91">
            <a:extLst>
              <a:ext uri="{FF2B5EF4-FFF2-40B4-BE49-F238E27FC236}">
                <a16:creationId xmlns:a16="http://schemas.microsoft.com/office/drawing/2014/main" id="{2099A4AA-4A2F-B8E4-4955-EA9E2B706FEC}"/>
              </a:ext>
            </a:extLst>
          </p:cNvPr>
          <p:cNvSpPr>
            <a:spLocks/>
          </p:cNvSpPr>
          <p:nvPr/>
        </p:nvSpPr>
        <p:spPr>
          <a:xfrm>
            <a:off x="447141" y="462696"/>
            <a:ext cx="5267688" cy="5190077"/>
          </a:xfrm>
          <a:prstGeom prst="roundRect">
            <a:avLst>
              <a:gd name="adj" fmla="val 636"/>
            </a:avLst>
          </a:prstGeom>
          <a:noFill/>
          <a:ln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7" name="Conector recto 156">
            <a:extLst>
              <a:ext uri="{FF2B5EF4-FFF2-40B4-BE49-F238E27FC236}">
                <a16:creationId xmlns:a16="http://schemas.microsoft.com/office/drawing/2014/main" id="{2522658B-AB41-C676-D01E-AFE55AAC0306}"/>
              </a:ext>
            </a:extLst>
          </p:cNvPr>
          <p:cNvCxnSpPr>
            <a:cxnSpLocks/>
          </p:cNvCxnSpPr>
          <p:nvPr/>
        </p:nvCxnSpPr>
        <p:spPr>
          <a:xfrm>
            <a:off x="447140" y="2180246"/>
            <a:ext cx="5267688" cy="0"/>
          </a:xfrm>
          <a:prstGeom prst="line">
            <a:avLst/>
          </a:prstGeom>
          <a:ln>
            <a:solidFill>
              <a:srgbClr val="1238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id="{61EC143C-7EDF-F023-FCE4-09710F54623A}"/>
              </a:ext>
            </a:extLst>
          </p:cNvPr>
          <p:cNvCxnSpPr>
            <a:cxnSpLocks/>
          </p:cNvCxnSpPr>
          <p:nvPr/>
        </p:nvCxnSpPr>
        <p:spPr>
          <a:xfrm>
            <a:off x="447140" y="3919486"/>
            <a:ext cx="5267688" cy="0"/>
          </a:xfrm>
          <a:prstGeom prst="line">
            <a:avLst/>
          </a:prstGeom>
          <a:ln>
            <a:solidFill>
              <a:srgbClr val="1238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TextBox 17">
            <a:extLst>
              <a:ext uri="{FF2B5EF4-FFF2-40B4-BE49-F238E27FC236}">
                <a16:creationId xmlns:a16="http://schemas.microsoft.com/office/drawing/2014/main" id="{D691BEAC-1FF8-53DE-5514-CC2BF075F60D}"/>
              </a:ext>
            </a:extLst>
          </p:cNvPr>
          <p:cNvSpPr txBox="1"/>
          <p:nvPr/>
        </p:nvSpPr>
        <p:spPr>
          <a:xfrm>
            <a:off x="3628898" y="1815104"/>
            <a:ext cx="1088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PDT Candidates</a:t>
            </a:r>
          </a:p>
        </p:txBody>
      </p:sp>
      <p:sp>
        <p:nvSpPr>
          <p:cNvPr id="165" name="TextBox 20">
            <a:extLst>
              <a:ext uri="{FF2B5EF4-FFF2-40B4-BE49-F238E27FC236}">
                <a16:creationId xmlns:a16="http://schemas.microsoft.com/office/drawing/2014/main" id="{572ED5CF-20E0-C4E6-0D3F-0C9C67C62956}"/>
              </a:ext>
            </a:extLst>
          </p:cNvPr>
          <p:cNvSpPr txBox="1"/>
          <p:nvPr/>
        </p:nvSpPr>
        <p:spPr>
          <a:xfrm>
            <a:off x="4746569" y="1811418"/>
            <a:ext cx="9587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Feedback</a:t>
            </a:r>
          </a:p>
        </p:txBody>
      </p:sp>
      <p:sp>
        <p:nvSpPr>
          <p:cNvPr id="181" name="Rectángulo: esquinas redondeadas 180">
            <a:extLst>
              <a:ext uri="{FF2B5EF4-FFF2-40B4-BE49-F238E27FC236}">
                <a16:creationId xmlns:a16="http://schemas.microsoft.com/office/drawing/2014/main" id="{E10B35D1-0113-5EE8-21DA-F647CCD23FBD}"/>
              </a:ext>
            </a:extLst>
          </p:cNvPr>
          <p:cNvSpPr/>
          <p:nvPr/>
        </p:nvSpPr>
        <p:spPr>
          <a:xfrm>
            <a:off x="589930" y="2561478"/>
            <a:ext cx="1700832" cy="719207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TextBox 9">
            <a:extLst>
              <a:ext uri="{FF2B5EF4-FFF2-40B4-BE49-F238E27FC236}">
                <a16:creationId xmlns:a16="http://schemas.microsoft.com/office/drawing/2014/main" id="{06C5A9DC-6125-D3E1-027D-A69002CE20B4}"/>
              </a:ext>
            </a:extLst>
          </p:cNvPr>
          <p:cNvSpPr txBox="1"/>
          <p:nvPr/>
        </p:nvSpPr>
        <p:spPr>
          <a:xfrm>
            <a:off x="1054175" y="2666717"/>
            <a:ext cx="1105021" cy="50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C532 Preliminary Evaluation &amp; PDT Selection</a:t>
            </a:r>
          </a:p>
        </p:txBody>
      </p:sp>
      <p:sp>
        <p:nvSpPr>
          <p:cNvPr id="201" name="TextBox 9">
            <a:extLst>
              <a:ext uri="{FF2B5EF4-FFF2-40B4-BE49-F238E27FC236}">
                <a16:creationId xmlns:a16="http://schemas.microsoft.com/office/drawing/2014/main" id="{C7FCE19C-3719-5D58-0BCC-5356FD486F51}"/>
              </a:ext>
            </a:extLst>
          </p:cNvPr>
          <p:cNvSpPr txBox="1"/>
          <p:nvPr/>
        </p:nvSpPr>
        <p:spPr>
          <a:xfrm>
            <a:off x="555296" y="3973574"/>
            <a:ext cx="724572" cy="50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 dirty="0"/>
              <a:t>Mockups, PDT to evaluate</a:t>
            </a:r>
          </a:p>
        </p:txBody>
      </p:sp>
      <p:sp>
        <p:nvSpPr>
          <p:cNvPr id="207" name="TextBox 9">
            <a:extLst>
              <a:ext uri="{FF2B5EF4-FFF2-40B4-BE49-F238E27FC236}">
                <a16:creationId xmlns:a16="http://schemas.microsoft.com/office/drawing/2014/main" id="{59324DD9-816D-7A15-0EAC-33BA688E5CE1}"/>
              </a:ext>
            </a:extLst>
          </p:cNvPr>
          <p:cNvSpPr txBox="1"/>
          <p:nvPr/>
        </p:nvSpPr>
        <p:spPr>
          <a:xfrm>
            <a:off x="451864" y="3454534"/>
            <a:ext cx="612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pPr algn="l"/>
            <a:r>
              <a:rPr lang="en-US" b="1" dirty="0"/>
              <a:t>Kickoff SRR</a:t>
            </a:r>
          </a:p>
        </p:txBody>
      </p:sp>
      <p:cxnSp>
        <p:nvCxnSpPr>
          <p:cNvPr id="210" name="Conector recto de flecha 209">
            <a:extLst>
              <a:ext uri="{FF2B5EF4-FFF2-40B4-BE49-F238E27FC236}">
                <a16:creationId xmlns:a16="http://schemas.microsoft.com/office/drawing/2014/main" id="{8C09B171-8CA1-1E31-BA7C-F6B0525A7F4E}"/>
              </a:ext>
            </a:extLst>
          </p:cNvPr>
          <p:cNvCxnSpPr>
            <a:cxnSpLocks/>
          </p:cNvCxnSpPr>
          <p:nvPr/>
        </p:nvCxnSpPr>
        <p:spPr>
          <a:xfrm flipV="1">
            <a:off x="1244165" y="3360431"/>
            <a:ext cx="0" cy="1039992"/>
          </a:xfrm>
          <a:prstGeom prst="straightConnector1">
            <a:avLst/>
          </a:prstGeom>
          <a:ln w="22225">
            <a:solidFill>
              <a:srgbClr val="12385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cto de flecha 211">
            <a:extLst>
              <a:ext uri="{FF2B5EF4-FFF2-40B4-BE49-F238E27FC236}">
                <a16:creationId xmlns:a16="http://schemas.microsoft.com/office/drawing/2014/main" id="{409FD769-97E3-9685-A121-B5EB9B1DF97A}"/>
              </a:ext>
            </a:extLst>
          </p:cNvPr>
          <p:cNvCxnSpPr>
            <a:cxnSpLocks/>
          </p:cNvCxnSpPr>
          <p:nvPr/>
        </p:nvCxnSpPr>
        <p:spPr>
          <a:xfrm>
            <a:off x="1326372" y="3366106"/>
            <a:ext cx="0" cy="1034317"/>
          </a:xfrm>
          <a:prstGeom prst="straightConnector1">
            <a:avLst/>
          </a:prstGeom>
          <a:ln w="22225">
            <a:solidFill>
              <a:srgbClr val="12385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TextBox 72">
            <a:extLst>
              <a:ext uri="{FF2B5EF4-FFF2-40B4-BE49-F238E27FC236}">
                <a16:creationId xmlns:a16="http://schemas.microsoft.com/office/drawing/2014/main" id="{D02DF559-76B3-0958-9D25-F27ED5D9DE89}"/>
              </a:ext>
            </a:extLst>
          </p:cNvPr>
          <p:cNvSpPr txBox="1"/>
          <p:nvPr/>
        </p:nvSpPr>
        <p:spPr>
          <a:xfrm>
            <a:off x="1266166" y="3574346"/>
            <a:ext cx="434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/>
            </a:lvl1pPr>
          </a:lstStyle>
          <a:p>
            <a:r>
              <a:rPr lang="en-US" dirty="0"/>
              <a:t>PDR</a:t>
            </a:r>
          </a:p>
        </p:txBody>
      </p:sp>
      <p:sp>
        <p:nvSpPr>
          <p:cNvPr id="222" name="TextBox 78">
            <a:extLst>
              <a:ext uri="{FF2B5EF4-FFF2-40B4-BE49-F238E27FC236}">
                <a16:creationId xmlns:a16="http://schemas.microsoft.com/office/drawing/2014/main" id="{99211542-D5D5-491C-4138-B2304EFE7CE0}"/>
              </a:ext>
            </a:extLst>
          </p:cNvPr>
          <p:cNvSpPr txBox="1"/>
          <p:nvPr/>
        </p:nvSpPr>
        <p:spPr>
          <a:xfrm>
            <a:off x="3405906" y="4056573"/>
            <a:ext cx="581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 b="1"/>
            </a:lvl1pPr>
          </a:lstStyle>
          <a:p>
            <a:pPr algn="l"/>
            <a:r>
              <a:rPr lang="en-US" dirty="0"/>
              <a:t>Final Report</a:t>
            </a:r>
          </a:p>
        </p:txBody>
      </p:sp>
      <p:sp>
        <p:nvSpPr>
          <p:cNvPr id="225" name="TextBox 80">
            <a:extLst>
              <a:ext uri="{FF2B5EF4-FFF2-40B4-BE49-F238E27FC236}">
                <a16:creationId xmlns:a16="http://schemas.microsoft.com/office/drawing/2014/main" id="{6CB97B95-DA64-326E-F6E3-3B43786FFE52}"/>
              </a:ext>
            </a:extLst>
          </p:cNvPr>
          <p:cNvSpPr txBox="1"/>
          <p:nvPr/>
        </p:nvSpPr>
        <p:spPr>
          <a:xfrm>
            <a:off x="2916757" y="3454534"/>
            <a:ext cx="764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Prototype</a:t>
            </a:r>
          </a:p>
          <a:p>
            <a:pPr algn="ctr"/>
            <a:r>
              <a:rPr lang="en-US" sz="1000" b="1" dirty="0"/>
              <a:t>Delivery</a:t>
            </a:r>
          </a:p>
        </p:txBody>
      </p:sp>
      <p:sp>
        <p:nvSpPr>
          <p:cNvPr id="226" name="TextBox 115">
            <a:extLst>
              <a:ext uri="{FF2B5EF4-FFF2-40B4-BE49-F238E27FC236}">
                <a16:creationId xmlns:a16="http://schemas.microsoft.com/office/drawing/2014/main" id="{CE3C186B-7256-66BA-DB5C-09A0F8E57D55}"/>
              </a:ext>
            </a:extLst>
          </p:cNvPr>
          <p:cNvSpPr txBox="1"/>
          <p:nvPr/>
        </p:nvSpPr>
        <p:spPr>
          <a:xfrm>
            <a:off x="2593057" y="4103617"/>
            <a:ext cx="6527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Delivery</a:t>
            </a:r>
          </a:p>
        </p:txBody>
      </p:sp>
      <p:sp>
        <p:nvSpPr>
          <p:cNvPr id="229" name="TextBox 98">
            <a:extLst>
              <a:ext uri="{FF2B5EF4-FFF2-40B4-BE49-F238E27FC236}">
                <a16:creationId xmlns:a16="http://schemas.microsoft.com/office/drawing/2014/main" id="{B9B29A82-903A-C61B-85BF-8D8DC3BFC1A5}"/>
              </a:ext>
            </a:extLst>
          </p:cNvPr>
          <p:cNvSpPr txBox="1"/>
          <p:nvPr/>
        </p:nvSpPr>
        <p:spPr>
          <a:xfrm>
            <a:off x="4833576" y="4043143"/>
            <a:ext cx="8242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Production</a:t>
            </a:r>
          </a:p>
          <a:p>
            <a:r>
              <a:rPr lang="en-US" sz="1050" dirty="0"/>
              <a:t>Approval</a:t>
            </a:r>
          </a:p>
        </p:txBody>
      </p:sp>
      <p:sp>
        <p:nvSpPr>
          <p:cNvPr id="236" name="Rectángulo: esquinas redondeadas 235">
            <a:extLst>
              <a:ext uri="{FF2B5EF4-FFF2-40B4-BE49-F238E27FC236}">
                <a16:creationId xmlns:a16="http://schemas.microsoft.com/office/drawing/2014/main" id="{96C4EA4A-49CF-5C4D-D728-F70DDC5A6A15}"/>
              </a:ext>
            </a:extLst>
          </p:cNvPr>
          <p:cNvSpPr/>
          <p:nvPr/>
        </p:nvSpPr>
        <p:spPr>
          <a:xfrm>
            <a:off x="584338" y="4497091"/>
            <a:ext cx="919290" cy="1018563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TextBox 9">
            <a:extLst>
              <a:ext uri="{FF2B5EF4-FFF2-40B4-BE49-F238E27FC236}">
                <a16:creationId xmlns:a16="http://schemas.microsoft.com/office/drawing/2014/main" id="{6C482E28-DA36-EBAD-7C9D-5278775F50EB}"/>
              </a:ext>
            </a:extLst>
          </p:cNvPr>
          <p:cNvSpPr txBox="1"/>
          <p:nvPr/>
        </p:nvSpPr>
        <p:spPr>
          <a:xfrm>
            <a:off x="617256" y="4544559"/>
            <a:ext cx="80912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Preliminary</a:t>
            </a:r>
            <a:r>
              <a:rPr lang="en-US" sz="1000" dirty="0">
                <a:solidFill>
                  <a:srgbClr val="F8F8F8"/>
                </a:solidFill>
              </a:rPr>
              <a:t> </a:t>
            </a:r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Design</a:t>
            </a:r>
          </a:p>
        </p:txBody>
      </p:sp>
      <p:sp>
        <p:nvSpPr>
          <p:cNvPr id="250" name="Rectángulo: esquinas redondeadas 249">
            <a:extLst>
              <a:ext uri="{FF2B5EF4-FFF2-40B4-BE49-F238E27FC236}">
                <a16:creationId xmlns:a16="http://schemas.microsoft.com/office/drawing/2014/main" id="{96B609D8-F241-53EB-42DD-6EFEBA1CEC8E}"/>
              </a:ext>
            </a:extLst>
          </p:cNvPr>
          <p:cNvSpPr/>
          <p:nvPr/>
        </p:nvSpPr>
        <p:spPr>
          <a:xfrm>
            <a:off x="1570707" y="4498054"/>
            <a:ext cx="919290" cy="1018563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TextBox 9">
            <a:extLst>
              <a:ext uri="{FF2B5EF4-FFF2-40B4-BE49-F238E27FC236}">
                <a16:creationId xmlns:a16="http://schemas.microsoft.com/office/drawing/2014/main" id="{15F897B5-3DA7-115D-6D83-3CBD5E71B48A}"/>
              </a:ext>
            </a:extLst>
          </p:cNvPr>
          <p:cNvSpPr txBox="1"/>
          <p:nvPr/>
        </p:nvSpPr>
        <p:spPr>
          <a:xfrm>
            <a:off x="1625788" y="4545522"/>
            <a:ext cx="80912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Detailed Design</a:t>
            </a:r>
          </a:p>
        </p:txBody>
      </p:sp>
      <p:sp>
        <p:nvSpPr>
          <p:cNvPr id="256" name="TextBox 68">
            <a:extLst>
              <a:ext uri="{FF2B5EF4-FFF2-40B4-BE49-F238E27FC236}">
                <a16:creationId xmlns:a16="http://schemas.microsoft.com/office/drawing/2014/main" id="{5068876F-419F-EC73-D29A-47A0426685B0}"/>
              </a:ext>
            </a:extLst>
          </p:cNvPr>
          <p:cNvSpPr txBox="1"/>
          <p:nvPr/>
        </p:nvSpPr>
        <p:spPr>
          <a:xfrm>
            <a:off x="1588851" y="4046045"/>
            <a:ext cx="981359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000"/>
            </a:lvl1pPr>
          </a:lstStyle>
          <a:p>
            <a:pPr>
              <a:lnSpc>
                <a:spcPct val="90000"/>
              </a:lnSpc>
            </a:pPr>
            <a:r>
              <a:rPr lang="en-US" dirty="0"/>
              <a:t>Feedback</a:t>
            </a:r>
          </a:p>
          <a:p>
            <a:pPr>
              <a:lnSpc>
                <a:spcPct val="90000"/>
              </a:lnSpc>
            </a:pPr>
            <a:r>
              <a:rPr lang="en-US" dirty="0"/>
              <a:t>PDT selection</a:t>
            </a:r>
          </a:p>
        </p:txBody>
      </p:sp>
      <p:sp>
        <p:nvSpPr>
          <p:cNvPr id="258" name="Rectángulo: esquinas redondeadas 257">
            <a:extLst>
              <a:ext uri="{FF2B5EF4-FFF2-40B4-BE49-F238E27FC236}">
                <a16:creationId xmlns:a16="http://schemas.microsoft.com/office/drawing/2014/main" id="{AEA92FC6-9277-F928-C288-816E28EB4C01}"/>
              </a:ext>
            </a:extLst>
          </p:cNvPr>
          <p:cNvSpPr/>
          <p:nvPr/>
        </p:nvSpPr>
        <p:spPr>
          <a:xfrm>
            <a:off x="2561422" y="4497091"/>
            <a:ext cx="919290" cy="1018563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TextBox 9">
            <a:extLst>
              <a:ext uri="{FF2B5EF4-FFF2-40B4-BE49-F238E27FC236}">
                <a16:creationId xmlns:a16="http://schemas.microsoft.com/office/drawing/2014/main" id="{0093C000-0F92-D9B8-CA8F-14D238D519A8}"/>
              </a:ext>
            </a:extLst>
          </p:cNvPr>
          <p:cNvSpPr txBox="1"/>
          <p:nvPr/>
        </p:nvSpPr>
        <p:spPr>
          <a:xfrm>
            <a:off x="2616503" y="4544559"/>
            <a:ext cx="809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Fabrication &amp; Test</a:t>
            </a:r>
          </a:p>
        </p:txBody>
      </p:sp>
      <p:sp>
        <p:nvSpPr>
          <p:cNvPr id="276" name="TextBox 72">
            <a:extLst>
              <a:ext uri="{FF2B5EF4-FFF2-40B4-BE49-F238E27FC236}">
                <a16:creationId xmlns:a16="http://schemas.microsoft.com/office/drawing/2014/main" id="{FFAD98A7-9078-B59B-DF29-AF285907A434}"/>
              </a:ext>
            </a:extLst>
          </p:cNvPr>
          <p:cNvSpPr txBox="1"/>
          <p:nvPr/>
        </p:nvSpPr>
        <p:spPr>
          <a:xfrm>
            <a:off x="2270108" y="3574346"/>
            <a:ext cx="4671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/>
            </a:lvl1pPr>
          </a:lstStyle>
          <a:p>
            <a:pPr algn="ctr"/>
            <a:r>
              <a:rPr lang="en-US" dirty="0"/>
              <a:t>CDR</a:t>
            </a:r>
          </a:p>
        </p:txBody>
      </p:sp>
      <p:cxnSp>
        <p:nvCxnSpPr>
          <p:cNvPr id="282" name="Conector recto de flecha 281">
            <a:extLst>
              <a:ext uri="{FF2B5EF4-FFF2-40B4-BE49-F238E27FC236}">
                <a16:creationId xmlns:a16="http://schemas.microsoft.com/office/drawing/2014/main" id="{226C3D05-F961-8695-B515-14226708A4F5}"/>
              </a:ext>
            </a:extLst>
          </p:cNvPr>
          <p:cNvCxnSpPr>
            <a:cxnSpLocks/>
          </p:cNvCxnSpPr>
          <p:nvPr/>
        </p:nvCxnSpPr>
        <p:spPr>
          <a:xfrm flipV="1">
            <a:off x="3300143" y="4062413"/>
            <a:ext cx="0" cy="367653"/>
          </a:xfrm>
          <a:prstGeom prst="straightConnector1">
            <a:avLst/>
          </a:prstGeom>
          <a:ln w="22225">
            <a:solidFill>
              <a:srgbClr val="12385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6" name="Rectángulo: esquinas redondeadas 305">
            <a:extLst>
              <a:ext uri="{FF2B5EF4-FFF2-40B4-BE49-F238E27FC236}">
                <a16:creationId xmlns:a16="http://schemas.microsoft.com/office/drawing/2014/main" id="{E57CA7F3-5DB7-9056-FD8A-97C30D338597}"/>
              </a:ext>
            </a:extLst>
          </p:cNvPr>
          <p:cNvSpPr/>
          <p:nvPr/>
        </p:nvSpPr>
        <p:spPr>
          <a:xfrm>
            <a:off x="3714389" y="2536951"/>
            <a:ext cx="919290" cy="1018563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TextBox 9">
            <a:extLst>
              <a:ext uri="{FF2B5EF4-FFF2-40B4-BE49-F238E27FC236}">
                <a16:creationId xmlns:a16="http://schemas.microsoft.com/office/drawing/2014/main" id="{49998581-BE13-601A-5600-49ED76F114D4}"/>
              </a:ext>
            </a:extLst>
          </p:cNvPr>
          <p:cNvSpPr txBox="1"/>
          <p:nvPr/>
        </p:nvSpPr>
        <p:spPr>
          <a:xfrm>
            <a:off x="3727994" y="2588591"/>
            <a:ext cx="89324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Qualification Testing</a:t>
            </a:r>
          </a:p>
        </p:txBody>
      </p:sp>
      <p:sp>
        <p:nvSpPr>
          <p:cNvPr id="310" name="Rectángulo: esquinas redondeadas 309">
            <a:extLst>
              <a:ext uri="{FF2B5EF4-FFF2-40B4-BE49-F238E27FC236}">
                <a16:creationId xmlns:a16="http://schemas.microsoft.com/office/drawing/2014/main" id="{61890007-A428-73F4-7FF3-EB3C96714079}"/>
              </a:ext>
            </a:extLst>
          </p:cNvPr>
          <p:cNvSpPr/>
          <p:nvPr/>
        </p:nvSpPr>
        <p:spPr>
          <a:xfrm>
            <a:off x="4702820" y="2536951"/>
            <a:ext cx="919290" cy="1018563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TextBox 9">
            <a:extLst>
              <a:ext uri="{FF2B5EF4-FFF2-40B4-BE49-F238E27FC236}">
                <a16:creationId xmlns:a16="http://schemas.microsoft.com/office/drawing/2014/main" id="{17857CBF-15E9-4D24-AFBA-FC759BD9E2C9}"/>
              </a:ext>
            </a:extLst>
          </p:cNvPr>
          <p:cNvSpPr txBox="1"/>
          <p:nvPr/>
        </p:nvSpPr>
        <p:spPr>
          <a:xfrm>
            <a:off x="4716425" y="2588591"/>
            <a:ext cx="89324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C532 PDT Assessment</a:t>
            </a:r>
          </a:p>
        </p:txBody>
      </p:sp>
      <p:sp>
        <p:nvSpPr>
          <p:cNvPr id="313" name="TextBox 72">
            <a:extLst>
              <a:ext uri="{FF2B5EF4-FFF2-40B4-BE49-F238E27FC236}">
                <a16:creationId xmlns:a16="http://schemas.microsoft.com/office/drawing/2014/main" id="{D8EB8D8C-DFBD-1F0A-4449-5DED6F527F0E}"/>
              </a:ext>
            </a:extLst>
          </p:cNvPr>
          <p:cNvSpPr txBox="1"/>
          <p:nvPr/>
        </p:nvSpPr>
        <p:spPr>
          <a:xfrm>
            <a:off x="4518488" y="3574346"/>
            <a:ext cx="434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/>
            </a:lvl1pPr>
          </a:lstStyle>
          <a:p>
            <a:pPr algn="ctr"/>
            <a:r>
              <a:rPr lang="en-US" dirty="0"/>
              <a:t>PRR</a:t>
            </a:r>
          </a:p>
        </p:txBody>
      </p:sp>
      <p:cxnSp>
        <p:nvCxnSpPr>
          <p:cNvPr id="319" name="Conector recto de flecha 318">
            <a:extLst>
              <a:ext uri="{FF2B5EF4-FFF2-40B4-BE49-F238E27FC236}">
                <a16:creationId xmlns:a16="http://schemas.microsoft.com/office/drawing/2014/main" id="{506CA8B6-D158-D34A-9B61-3FDF20FEAE65}"/>
              </a:ext>
            </a:extLst>
          </p:cNvPr>
          <p:cNvCxnSpPr>
            <a:cxnSpLocks/>
          </p:cNvCxnSpPr>
          <p:nvPr/>
        </p:nvCxnSpPr>
        <p:spPr>
          <a:xfrm>
            <a:off x="4735855" y="4061138"/>
            <a:ext cx="0" cy="367653"/>
          </a:xfrm>
          <a:prstGeom prst="straightConnector1">
            <a:avLst/>
          </a:prstGeom>
          <a:ln w="22225">
            <a:solidFill>
              <a:srgbClr val="12385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2" name="Rectángulo: esquinas redondeadas 321">
            <a:extLst>
              <a:ext uri="{FF2B5EF4-FFF2-40B4-BE49-F238E27FC236}">
                <a16:creationId xmlns:a16="http://schemas.microsoft.com/office/drawing/2014/main" id="{0D8FDBA3-EBBB-0746-E3D2-A163372B5C94}"/>
              </a:ext>
            </a:extLst>
          </p:cNvPr>
          <p:cNvSpPr/>
          <p:nvPr/>
        </p:nvSpPr>
        <p:spPr>
          <a:xfrm>
            <a:off x="4716425" y="4497091"/>
            <a:ext cx="919290" cy="1018563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TextBox 9">
            <a:extLst>
              <a:ext uri="{FF2B5EF4-FFF2-40B4-BE49-F238E27FC236}">
                <a16:creationId xmlns:a16="http://schemas.microsoft.com/office/drawing/2014/main" id="{3796A5DB-79A5-0525-B51C-53754011FBB0}"/>
              </a:ext>
            </a:extLst>
          </p:cNvPr>
          <p:cNvSpPr txBox="1"/>
          <p:nvPr/>
        </p:nvSpPr>
        <p:spPr>
          <a:xfrm>
            <a:off x="4771506" y="4544559"/>
            <a:ext cx="809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Production</a:t>
            </a:r>
          </a:p>
        </p:txBody>
      </p:sp>
      <p:sp>
        <p:nvSpPr>
          <p:cNvPr id="330" name="Rectángulo: esquinas redondeadas 329">
            <a:extLst>
              <a:ext uri="{FF2B5EF4-FFF2-40B4-BE49-F238E27FC236}">
                <a16:creationId xmlns:a16="http://schemas.microsoft.com/office/drawing/2014/main" id="{86B66510-79D3-6C9D-1979-E559BA87C43D}"/>
              </a:ext>
            </a:extLst>
          </p:cNvPr>
          <p:cNvSpPr/>
          <p:nvPr/>
        </p:nvSpPr>
        <p:spPr>
          <a:xfrm>
            <a:off x="4125206" y="779449"/>
            <a:ext cx="1438385" cy="719207"/>
          </a:xfrm>
          <a:prstGeom prst="roundRect">
            <a:avLst>
              <a:gd name="adj" fmla="val 8059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2700">
            <a:solidFill>
              <a:srgbClr val="1238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TextBox 9">
            <a:extLst>
              <a:ext uri="{FF2B5EF4-FFF2-40B4-BE49-F238E27FC236}">
                <a16:creationId xmlns:a16="http://schemas.microsoft.com/office/drawing/2014/main" id="{067F796D-4827-963F-715B-0BE6EFA5A268}"/>
              </a:ext>
            </a:extLst>
          </p:cNvPr>
          <p:cNvSpPr txBox="1"/>
          <p:nvPr/>
        </p:nvSpPr>
        <p:spPr>
          <a:xfrm>
            <a:off x="4676630" y="938997"/>
            <a:ext cx="770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kern="200" spc="-20" dirty="0">
                <a:solidFill>
                  <a:srgbClr val="F8F8F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SemiBold" panose="020B0004020202020204" pitchFamily="34" charset="0"/>
              </a:rPr>
              <a:t>PDT Evaluation</a:t>
            </a:r>
          </a:p>
        </p:txBody>
      </p:sp>
      <p:cxnSp>
        <p:nvCxnSpPr>
          <p:cNvPr id="333" name="Conector recto de flecha 332">
            <a:extLst>
              <a:ext uri="{FF2B5EF4-FFF2-40B4-BE49-F238E27FC236}">
                <a16:creationId xmlns:a16="http://schemas.microsoft.com/office/drawing/2014/main" id="{C968BE52-1FA5-0090-1631-25CECAC149DB}"/>
              </a:ext>
            </a:extLst>
          </p:cNvPr>
          <p:cNvCxnSpPr>
            <a:cxnSpLocks/>
          </p:cNvCxnSpPr>
          <p:nvPr/>
        </p:nvCxnSpPr>
        <p:spPr>
          <a:xfrm flipV="1">
            <a:off x="4744241" y="1576388"/>
            <a:ext cx="0" cy="890699"/>
          </a:xfrm>
          <a:prstGeom prst="straightConnector1">
            <a:avLst/>
          </a:prstGeom>
          <a:ln w="22225">
            <a:solidFill>
              <a:srgbClr val="12385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de flecha 333">
            <a:extLst>
              <a:ext uri="{FF2B5EF4-FFF2-40B4-BE49-F238E27FC236}">
                <a16:creationId xmlns:a16="http://schemas.microsoft.com/office/drawing/2014/main" id="{8DEF847A-F2CF-CFF9-C236-E15D33B68255}"/>
              </a:ext>
            </a:extLst>
          </p:cNvPr>
          <p:cNvCxnSpPr>
            <a:cxnSpLocks/>
          </p:cNvCxnSpPr>
          <p:nvPr/>
        </p:nvCxnSpPr>
        <p:spPr>
          <a:xfrm>
            <a:off x="4826448" y="1576388"/>
            <a:ext cx="0" cy="890699"/>
          </a:xfrm>
          <a:prstGeom prst="straightConnector1">
            <a:avLst/>
          </a:prstGeom>
          <a:ln w="22225">
            <a:solidFill>
              <a:srgbClr val="12385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8" name="Gráfico 337">
            <a:extLst>
              <a:ext uri="{FF2B5EF4-FFF2-40B4-BE49-F238E27FC236}">
                <a16:creationId xmlns:a16="http://schemas.microsoft.com/office/drawing/2014/main" id="{45ED7E8B-FF66-F3DA-BCD9-50E72F4891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511" y="2697244"/>
            <a:ext cx="447675" cy="447675"/>
          </a:xfrm>
          <a:prstGeom prst="rect">
            <a:avLst/>
          </a:prstGeom>
        </p:spPr>
      </p:pic>
      <p:pic>
        <p:nvPicPr>
          <p:cNvPr id="340" name="Gráfico 339">
            <a:extLst>
              <a:ext uri="{FF2B5EF4-FFF2-40B4-BE49-F238E27FC236}">
                <a16:creationId xmlns:a16="http://schemas.microsoft.com/office/drawing/2014/main" id="{23BB01F1-6DB6-CCB6-924F-BA1F3E891B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5065" y="4901558"/>
            <a:ext cx="530574" cy="530574"/>
          </a:xfrm>
          <a:prstGeom prst="rect">
            <a:avLst/>
          </a:prstGeom>
        </p:spPr>
      </p:pic>
      <p:pic>
        <p:nvPicPr>
          <p:cNvPr id="342" name="Gráfico 341">
            <a:extLst>
              <a:ext uri="{FF2B5EF4-FFF2-40B4-BE49-F238E27FC236}">
                <a16:creationId xmlns:a16="http://schemas.microsoft.com/office/drawing/2014/main" id="{B7394690-798E-4784-AF68-B4DA6D9274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01523" y="4824069"/>
            <a:ext cx="549095" cy="549095"/>
          </a:xfrm>
          <a:prstGeom prst="rect">
            <a:avLst/>
          </a:prstGeom>
        </p:spPr>
      </p:pic>
      <p:pic>
        <p:nvPicPr>
          <p:cNvPr id="344" name="Gráfico 343">
            <a:extLst>
              <a:ext uri="{FF2B5EF4-FFF2-40B4-BE49-F238E27FC236}">
                <a16:creationId xmlns:a16="http://schemas.microsoft.com/office/drawing/2014/main" id="{15370BF9-2694-35FD-BECF-84B1B05149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79807" y="4923957"/>
            <a:ext cx="482520" cy="482520"/>
          </a:xfrm>
          <a:prstGeom prst="rect">
            <a:avLst/>
          </a:prstGeom>
        </p:spPr>
      </p:pic>
      <p:pic>
        <p:nvPicPr>
          <p:cNvPr id="346" name="Gráfico 345">
            <a:extLst>
              <a:ext uri="{FF2B5EF4-FFF2-40B4-BE49-F238E27FC236}">
                <a16:creationId xmlns:a16="http://schemas.microsoft.com/office/drawing/2014/main" id="{DCDFFAA3-4D54-E316-E625-44481734BD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6102" y="4857126"/>
            <a:ext cx="535763" cy="535763"/>
          </a:xfrm>
          <a:prstGeom prst="rect">
            <a:avLst/>
          </a:prstGeom>
        </p:spPr>
      </p:pic>
      <p:pic>
        <p:nvPicPr>
          <p:cNvPr id="348" name="Gráfico 347">
            <a:extLst>
              <a:ext uri="{FF2B5EF4-FFF2-40B4-BE49-F238E27FC236}">
                <a16:creationId xmlns:a16="http://schemas.microsoft.com/office/drawing/2014/main" id="{867B4782-A3E3-B6E0-CA08-3951A5986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95300" y="2893678"/>
            <a:ext cx="534330" cy="534330"/>
          </a:xfrm>
          <a:prstGeom prst="rect">
            <a:avLst/>
          </a:prstGeom>
        </p:spPr>
      </p:pic>
      <p:pic>
        <p:nvPicPr>
          <p:cNvPr id="350" name="Gráfico 349">
            <a:extLst>
              <a:ext uri="{FF2B5EF4-FFF2-40B4-BE49-F238E27FC236}">
                <a16:creationId xmlns:a16="http://schemas.microsoft.com/office/drawing/2014/main" id="{436FEB54-9A15-C9DB-2FF3-47B8DBACF6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7963" y="892472"/>
            <a:ext cx="493160" cy="493160"/>
          </a:xfrm>
          <a:prstGeom prst="rect">
            <a:avLst/>
          </a:prstGeom>
        </p:spPr>
      </p:pic>
      <p:pic>
        <p:nvPicPr>
          <p:cNvPr id="352" name="Gráfico 351">
            <a:extLst>
              <a:ext uri="{FF2B5EF4-FFF2-40B4-BE49-F238E27FC236}">
                <a16:creationId xmlns:a16="http://schemas.microsoft.com/office/drawing/2014/main" id="{A433B953-1310-0B4D-8F1B-7054E2FC17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49434" y="2991605"/>
            <a:ext cx="449201" cy="449201"/>
          </a:xfrm>
          <a:prstGeom prst="rect">
            <a:avLst/>
          </a:prstGeom>
        </p:spPr>
      </p:pic>
      <p:sp>
        <p:nvSpPr>
          <p:cNvPr id="6" name="Triángulo isósceles 5">
            <a:extLst>
              <a:ext uri="{FF2B5EF4-FFF2-40B4-BE49-F238E27FC236}">
                <a16:creationId xmlns:a16="http://schemas.microsoft.com/office/drawing/2014/main" id="{5178A44D-EAD8-A1F6-6EB4-94C4BF18AE1E}"/>
              </a:ext>
            </a:extLst>
          </p:cNvPr>
          <p:cNvSpPr/>
          <p:nvPr/>
        </p:nvSpPr>
        <p:spPr>
          <a:xfrm rot="5400000">
            <a:off x="1451058" y="4937449"/>
            <a:ext cx="194779" cy="167913"/>
          </a:xfrm>
          <a:prstGeom prst="triangle">
            <a:avLst/>
          </a:prstGeom>
          <a:solidFill>
            <a:srgbClr val="12385C"/>
          </a:solidFill>
          <a:ln w="12700">
            <a:solidFill>
              <a:srgbClr val="D6E6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ángulo isósceles 9">
            <a:extLst>
              <a:ext uri="{FF2B5EF4-FFF2-40B4-BE49-F238E27FC236}">
                <a16:creationId xmlns:a16="http://schemas.microsoft.com/office/drawing/2014/main" id="{0401AD8B-3422-3066-18D9-8EACB23ACCEF}"/>
              </a:ext>
            </a:extLst>
          </p:cNvPr>
          <p:cNvSpPr/>
          <p:nvPr/>
        </p:nvSpPr>
        <p:spPr>
          <a:xfrm rot="5400000">
            <a:off x="2445510" y="4937390"/>
            <a:ext cx="194779" cy="167913"/>
          </a:xfrm>
          <a:prstGeom prst="triangle">
            <a:avLst/>
          </a:prstGeom>
          <a:solidFill>
            <a:srgbClr val="12385C"/>
          </a:solidFill>
          <a:ln w="12700">
            <a:solidFill>
              <a:srgbClr val="D6E6F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B774227-5E2A-410F-F286-37B755B29C86}"/>
              </a:ext>
            </a:extLst>
          </p:cNvPr>
          <p:cNvGrpSpPr/>
          <p:nvPr/>
        </p:nvGrpSpPr>
        <p:grpSpPr>
          <a:xfrm>
            <a:off x="447138" y="3829982"/>
            <a:ext cx="186396" cy="181513"/>
            <a:chOff x="5315432" y="3828729"/>
            <a:chExt cx="186396" cy="181513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C81658B1-2661-F718-C6A0-E1A42284B9B1}"/>
                </a:ext>
              </a:extLst>
            </p:cNvPr>
            <p:cNvSpPr/>
            <p:nvPr/>
          </p:nvSpPr>
          <p:spPr>
            <a:xfrm rot="2700941">
              <a:off x="5335370" y="3850381"/>
              <a:ext cx="126169" cy="166045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tx2">
                    <a:alpha val="2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7EA363B2-E95D-C75D-379F-DCEF32BC01F0}"/>
                </a:ext>
              </a:extLst>
            </p:cNvPr>
            <p:cNvSpPr/>
            <p:nvPr/>
          </p:nvSpPr>
          <p:spPr>
            <a:xfrm rot="2676940">
              <a:off x="5331378" y="3839792"/>
              <a:ext cx="159387" cy="159387"/>
            </a:xfrm>
            <a:prstGeom prst="rect">
              <a:avLst/>
            </a:prstGeom>
            <a:solidFill>
              <a:srgbClr val="1238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D8F28710-D915-1599-D2D5-1B6C524272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20315" y="3828729"/>
              <a:ext cx="181513" cy="181513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ADDFBB93-4578-79F3-A9F2-49155ED50005}"/>
              </a:ext>
            </a:extLst>
          </p:cNvPr>
          <p:cNvGrpSpPr/>
          <p:nvPr/>
        </p:nvGrpSpPr>
        <p:grpSpPr>
          <a:xfrm>
            <a:off x="1384385" y="3837316"/>
            <a:ext cx="186396" cy="181513"/>
            <a:chOff x="5315432" y="3828729"/>
            <a:chExt cx="186396" cy="181513"/>
          </a:xfrm>
        </p:grpSpPr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9D77D7D8-83A7-575A-EE2A-B8BC4761A289}"/>
                </a:ext>
              </a:extLst>
            </p:cNvPr>
            <p:cNvSpPr/>
            <p:nvPr/>
          </p:nvSpPr>
          <p:spPr>
            <a:xfrm rot="2700941">
              <a:off x="5335370" y="3850381"/>
              <a:ext cx="126169" cy="166045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tx2">
                    <a:alpha val="2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EE725F6-0443-D9A6-AA80-EA5FE9B5652A}"/>
                </a:ext>
              </a:extLst>
            </p:cNvPr>
            <p:cNvSpPr/>
            <p:nvPr/>
          </p:nvSpPr>
          <p:spPr>
            <a:xfrm rot="2676940">
              <a:off x="5331378" y="3839792"/>
              <a:ext cx="159387" cy="159387"/>
            </a:xfrm>
            <a:prstGeom prst="rect">
              <a:avLst/>
            </a:prstGeom>
            <a:solidFill>
              <a:srgbClr val="1238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id="{9279F8E2-7F15-6F53-CB00-62487979ED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20315" y="3828729"/>
              <a:ext cx="181513" cy="181513"/>
            </a:xfrm>
            <a:prstGeom prst="rect">
              <a:avLst/>
            </a:prstGeom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172F5BC-6CF2-4AA4-3161-BF37BF5E5462}"/>
              </a:ext>
            </a:extLst>
          </p:cNvPr>
          <p:cNvGrpSpPr/>
          <p:nvPr/>
        </p:nvGrpSpPr>
        <p:grpSpPr>
          <a:xfrm>
            <a:off x="2408037" y="3833134"/>
            <a:ext cx="186396" cy="181513"/>
            <a:chOff x="5315432" y="3828729"/>
            <a:chExt cx="186396" cy="181513"/>
          </a:xfrm>
        </p:grpSpPr>
        <p:sp>
          <p:nvSpPr>
            <p:cNvPr id="20" name="Rectángulo: esquinas redondeadas 19">
              <a:extLst>
                <a:ext uri="{FF2B5EF4-FFF2-40B4-BE49-F238E27FC236}">
                  <a16:creationId xmlns:a16="http://schemas.microsoft.com/office/drawing/2014/main" id="{6DB7010C-5D1C-A904-A471-4A0FCA13E035}"/>
                </a:ext>
              </a:extLst>
            </p:cNvPr>
            <p:cNvSpPr/>
            <p:nvPr/>
          </p:nvSpPr>
          <p:spPr>
            <a:xfrm rot="2700941">
              <a:off x="5335370" y="3850381"/>
              <a:ext cx="126169" cy="166045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tx2">
                    <a:alpha val="2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50AA7F76-C664-2F4E-6152-2957EA501AA2}"/>
                </a:ext>
              </a:extLst>
            </p:cNvPr>
            <p:cNvSpPr/>
            <p:nvPr/>
          </p:nvSpPr>
          <p:spPr>
            <a:xfrm rot="2676940">
              <a:off x="5331378" y="3839792"/>
              <a:ext cx="159387" cy="159387"/>
            </a:xfrm>
            <a:prstGeom prst="rect">
              <a:avLst/>
            </a:prstGeom>
            <a:solidFill>
              <a:srgbClr val="1238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32885CF7-5521-E97C-5AB4-C81241E101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20315" y="3828729"/>
              <a:ext cx="181513" cy="181513"/>
            </a:xfrm>
            <a:prstGeom prst="rect">
              <a:avLst/>
            </a:prstGeom>
          </p:spPr>
        </p:pic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D945AF2D-DD78-BF12-1EEC-2B25B10D4958}"/>
              </a:ext>
            </a:extLst>
          </p:cNvPr>
          <p:cNvGrpSpPr/>
          <p:nvPr/>
        </p:nvGrpSpPr>
        <p:grpSpPr>
          <a:xfrm>
            <a:off x="3206776" y="3827626"/>
            <a:ext cx="186396" cy="181513"/>
            <a:chOff x="5315432" y="3828729"/>
            <a:chExt cx="186396" cy="181513"/>
          </a:xfrm>
        </p:grpSpPr>
        <p:sp>
          <p:nvSpPr>
            <p:cNvPr id="24" name="Rectángulo: esquinas redondeadas 23">
              <a:extLst>
                <a:ext uri="{FF2B5EF4-FFF2-40B4-BE49-F238E27FC236}">
                  <a16:creationId xmlns:a16="http://schemas.microsoft.com/office/drawing/2014/main" id="{DDFF955A-99E9-86DD-80F5-E9ACBFB2D226}"/>
                </a:ext>
              </a:extLst>
            </p:cNvPr>
            <p:cNvSpPr/>
            <p:nvPr/>
          </p:nvSpPr>
          <p:spPr>
            <a:xfrm rot="2700941">
              <a:off x="5335370" y="3850381"/>
              <a:ext cx="126169" cy="166045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tx2">
                    <a:alpha val="2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F3B66449-ED5C-245D-7FEE-FEB3DF93A9D7}"/>
                </a:ext>
              </a:extLst>
            </p:cNvPr>
            <p:cNvSpPr/>
            <p:nvPr/>
          </p:nvSpPr>
          <p:spPr>
            <a:xfrm rot="2676940">
              <a:off x="5331378" y="3839792"/>
              <a:ext cx="159387" cy="159387"/>
            </a:xfrm>
            <a:prstGeom prst="rect">
              <a:avLst/>
            </a:prstGeom>
            <a:solidFill>
              <a:srgbClr val="1238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1C205D7D-4BCA-3C58-A5B7-52F7054BA6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20315" y="3828729"/>
              <a:ext cx="181513" cy="181513"/>
            </a:xfrm>
            <a:prstGeom prst="rect">
              <a:avLst/>
            </a:prstGeom>
          </p:spPr>
        </p:pic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C6CED55B-BBCA-22D2-69E3-0301F6F8656A}"/>
              </a:ext>
            </a:extLst>
          </p:cNvPr>
          <p:cNvGrpSpPr/>
          <p:nvPr/>
        </p:nvGrpSpPr>
        <p:grpSpPr>
          <a:xfrm>
            <a:off x="3422405" y="3829982"/>
            <a:ext cx="186396" cy="181513"/>
            <a:chOff x="5315432" y="3828729"/>
            <a:chExt cx="186396" cy="181513"/>
          </a:xfrm>
        </p:grpSpPr>
        <p:sp>
          <p:nvSpPr>
            <p:cNvPr id="28" name="Rectángulo: esquinas redondeadas 27">
              <a:extLst>
                <a:ext uri="{FF2B5EF4-FFF2-40B4-BE49-F238E27FC236}">
                  <a16:creationId xmlns:a16="http://schemas.microsoft.com/office/drawing/2014/main" id="{5A6E585E-D185-03C4-5973-82F6D1223BA5}"/>
                </a:ext>
              </a:extLst>
            </p:cNvPr>
            <p:cNvSpPr/>
            <p:nvPr/>
          </p:nvSpPr>
          <p:spPr>
            <a:xfrm rot="2700941">
              <a:off x="5335370" y="3850381"/>
              <a:ext cx="126169" cy="166045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tx2">
                    <a:alpha val="2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D0C9B7F4-2B3F-9000-A783-78760E5820F4}"/>
                </a:ext>
              </a:extLst>
            </p:cNvPr>
            <p:cNvSpPr/>
            <p:nvPr/>
          </p:nvSpPr>
          <p:spPr>
            <a:xfrm rot="2676940">
              <a:off x="5331378" y="3839792"/>
              <a:ext cx="159387" cy="159387"/>
            </a:xfrm>
            <a:prstGeom prst="rect">
              <a:avLst/>
            </a:prstGeom>
            <a:solidFill>
              <a:srgbClr val="1238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15F84DEE-8786-68B5-5094-422F26D3A21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20315" y="3828729"/>
              <a:ext cx="181513" cy="181513"/>
            </a:xfrm>
            <a:prstGeom prst="rect">
              <a:avLst/>
            </a:prstGeom>
          </p:spPr>
        </p:pic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56AA803F-FCED-7048-B21E-281251031C6D}"/>
              </a:ext>
            </a:extLst>
          </p:cNvPr>
          <p:cNvGrpSpPr/>
          <p:nvPr/>
        </p:nvGrpSpPr>
        <p:grpSpPr>
          <a:xfrm>
            <a:off x="4641970" y="3830161"/>
            <a:ext cx="186396" cy="181513"/>
            <a:chOff x="5315432" y="3828729"/>
            <a:chExt cx="186396" cy="181513"/>
          </a:xfrm>
        </p:grpSpPr>
        <p:sp>
          <p:nvSpPr>
            <p:cNvPr id="32" name="Rectángulo: esquinas redondeadas 31">
              <a:extLst>
                <a:ext uri="{FF2B5EF4-FFF2-40B4-BE49-F238E27FC236}">
                  <a16:creationId xmlns:a16="http://schemas.microsoft.com/office/drawing/2014/main" id="{842783B2-6E95-8E09-FA38-0B0BC317A74E}"/>
                </a:ext>
              </a:extLst>
            </p:cNvPr>
            <p:cNvSpPr/>
            <p:nvPr/>
          </p:nvSpPr>
          <p:spPr>
            <a:xfrm rot="2700941">
              <a:off x="5335370" y="3850381"/>
              <a:ext cx="126169" cy="166045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50000">
                  <a:schemeClr val="tx2">
                    <a:alpha val="2500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9F9F5940-B55A-4019-EDAF-67842FC152B9}"/>
                </a:ext>
              </a:extLst>
            </p:cNvPr>
            <p:cNvSpPr/>
            <p:nvPr/>
          </p:nvSpPr>
          <p:spPr>
            <a:xfrm rot="2676940">
              <a:off x="5331378" y="3839792"/>
              <a:ext cx="159387" cy="159387"/>
            </a:xfrm>
            <a:prstGeom prst="rect">
              <a:avLst/>
            </a:prstGeom>
            <a:solidFill>
              <a:srgbClr val="1238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FA182C17-DCA0-CB78-3B17-DF89D2DB39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320315" y="3828729"/>
              <a:ext cx="181513" cy="1815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2454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9430A-E8A0-0D0B-F864-384296C19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7DE95680-F2FE-5440-90DB-7A3066842B5C}"/>
              </a:ext>
            </a:extLst>
          </p:cNvPr>
          <p:cNvSpPr/>
          <p:nvPr/>
        </p:nvSpPr>
        <p:spPr>
          <a:xfrm>
            <a:off x="3915438" y="195385"/>
            <a:ext cx="1717549" cy="380040"/>
          </a:xfrm>
          <a:prstGeom prst="roundRect">
            <a:avLst/>
          </a:prstGeom>
          <a:solidFill>
            <a:srgbClr val="2AB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9FF147FE-AFAD-4649-C517-05B283BF597D}"/>
              </a:ext>
            </a:extLst>
          </p:cNvPr>
          <p:cNvSpPr/>
          <p:nvPr/>
        </p:nvSpPr>
        <p:spPr>
          <a:xfrm>
            <a:off x="1287567" y="195385"/>
            <a:ext cx="1717549" cy="380040"/>
          </a:xfrm>
          <a:prstGeom prst="roundRect">
            <a:avLst/>
          </a:prstGeom>
          <a:solidFill>
            <a:srgbClr val="2ABD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D949083-81E2-58A3-5C51-7D095514CD9A}"/>
              </a:ext>
            </a:extLst>
          </p:cNvPr>
          <p:cNvSpPr txBox="1"/>
          <p:nvPr/>
        </p:nvSpPr>
        <p:spPr>
          <a:xfrm>
            <a:off x="1514622" y="217490"/>
            <a:ext cx="12634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8F8F8"/>
                </a:solidFill>
                <a:latin typeface="+mj-lt"/>
              </a:rPr>
              <a:t>Prototype Phase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105EE11-4014-88EC-239E-610699187DE9}"/>
              </a:ext>
            </a:extLst>
          </p:cNvPr>
          <p:cNvSpPr txBox="1"/>
          <p:nvPr/>
        </p:nvSpPr>
        <p:spPr>
          <a:xfrm>
            <a:off x="4095647" y="224958"/>
            <a:ext cx="1374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8F8F8"/>
                </a:solidFill>
                <a:latin typeface="+mj-lt"/>
              </a:rPr>
              <a:t>Test &amp; Production</a:t>
            </a:r>
          </a:p>
        </p:txBody>
      </p:sp>
      <p:sp>
        <p:nvSpPr>
          <p:cNvPr id="60" name="Rectángulo: esquinas redondeadas 59">
            <a:extLst>
              <a:ext uri="{FF2B5EF4-FFF2-40B4-BE49-F238E27FC236}">
                <a16:creationId xmlns:a16="http://schemas.microsoft.com/office/drawing/2014/main" id="{0E71B5A7-C277-665F-0C9D-3F3CD62CACBE}"/>
              </a:ext>
            </a:extLst>
          </p:cNvPr>
          <p:cNvSpPr/>
          <p:nvPr/>
        </p:nvSpPr>
        <p:spPr>
          <a:xfrm rot="16200000">
            <a:off x="-593647" y="4422632"/>
            <a:ext cx="1955585" cy="554107"/>
          </a:xfrm>
          <a:prstGeom prst="roundRect">
            <a:avLst/>
          </a:prstGeom>
          <a:solidFill>
            <a:srgbClr val="515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10FDF296-126A-1C66-74C8-274A95B07F26}"/>
              </a:ext>
            </a:extLst>
          </p:cNvPr>
          <p:cNvSpPr txBox="1"/>
          <p:nvPr/>
        </p:nvSpPr>
        <p:spPr>
          <a:xfrm>
            <a:off x="88312" y="4561186"/>
            <a:ext cx="4779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8F8F8"/>
                </a:solidFill>
                <a:latin typeface="+mj-lt"/>
              </a:rPr>
              <a:t>B&amp;A</a:t>
            </a:r>
          </a:p>
        </p:txBody>
      </p:sp>
      <p:sp>
        <p:nvSpPr>
          <p:cNvPr id="67" name="Rectángulo: esquinas redondeadas 66">
            <a:extLst>
              <a:ext uri="{FF2B5EF4-FFF2-40B4-BE49-F238E27FC236}">
                <a16:creationId xmlns:a16="http://schemas.microsoft.com/office/drawing/2014/main" id="{4AF367F8-97E5-DF41-9DAB-98CE699C0EBF}"/>
              </a:ext>
            </a:extLst>
          </p:cNvPr>
          <p:cNvSpPr/>
          <p:nvPr/>
        </p:nvSpPr>
        <p:spPr>
          <a:xfrm rot="16200000">
            <a:off x="-537399" y="2481624"/>
            <a:ext cx="1843085" cy="554106"/>
          </a:xfrm>
          <a:prstGeom prst="roundRect">
            <a:avLst/>
          </a:prstGeom>
          <a:solidFill>
            <a:srgbClr val="515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F451134C-D6F0-819A-8174-002C9AB2C019}"/>
              </a:ext>
            </a:extLst>
          </p:cNvPr>
          <p:cNvSpPr txBox="1"/>
          <p:nvPr/>
        </p:nvSpPr>
        <p:spPr>
          <a:xfrm>
            <a:off x="-31703" y="2527845"/>
            <a:ext cx="717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8F8F8"/>
                </a:solidFill>
                <a:latin typeface="+mj-lt"/>
              </a:rPr>
              <a:t>Code 532</a:t>
            </a:r>
          </a:p>
        </p:txBody>
      </p:sp>
      <p:sp>
        <p:nvSpPr>
          <p:cNvPr id="74" name="Rectángulo: esquinas redondeadas 73">
            <a:extLst>
              <a:ext uri="{FF2B5EF4-FFF2-40B4-BE49-F238E27FC236}">
                <a16:creationId xmlns:a16="http://schemas.microsoft.com/office/drawing/2014/main" id="{588DF9A8-245E-7615-1325-9382714261F0}"/>
              </a:ext>
            </a:extLst>
          </p:cNvPr>
          <p:cNvSpPr/>
          <p:nvPr/>
        </p:nvSpPr>
        <p:spPr>
          <a:xfrm rot="16200000">
            <a:off x="-269880" y="864382"/>
            <a:ext cx="1308050" cy="554106"/>
          </a:xfrm>
          <a:prstGeom prst="roundRect">
            <a:avLst/>
          </a:prstGeom>
          <a:solidFill>
            <a:srgbClr val="515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5E7CAFC7-9F51-DA5E-5003-B54BFDB40745}"/>
              </a:ext>
            </a:extLst>
          </p:cNvPr>
          <p:cNvSpPr txBox="1">
            <a:spLocks/>
          </p:cNvSpPr>
          <p:nvPr/>
        </p:nvSpPr>
        <p:spPr>
          <a:xfrm>
            <a:off x="50211" y="1002936"/>
            <a:ext cx="554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8F8F8"/>
                </a:solidFill>
                <a:latin typeface="+mj-lt"/>
              </a:rPr>
              <a:t>Fleet</a:t>
            </a:r>
          </a:p>
        </p:txBody>
      </p:sp>
      <p:sp>
        <p:nvSpPr>
          <p:cNvPr id="153" name="Rectángulo: esquinas redondeadas 152">
            <a:extLst>
              <a:ext uri="{FF2B5EF4-FFF2-40B4-BE49-F238E27FC236}">
                <a16:creationId xmlns:a16="http://schemas.microsoft.com/office/drawing/2014/main" id="{8568DF07-A48B-EF4B-0000-A5EF168FE5DD}"/>
              </a:ext>
            </a:extLst>
          </p:cNvPr>
          <p:cNvSpPr>
            <a:spLocks/>
          </p:cNvSpPr>
          <p:nvPr/>
        </p:nvSpPr>
        <p:spPr>
          <a:xfrm>
            <a:off x="554232" y="487410"/>
            <a:ext cx="5267688" cy="5190077"/>
          </a:xfrm>
          <a:prstGeom prst="roundRect">
            <a:avLst>
              <a:gd name="adj" fmla="val 63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5" name="Rectángulo: esquinas redondeadas 154">
            <a:extLst>
              <a:ext uri="{FF2B5EF4-FFF2-40B4-BE49-F238E27FC236}">
                <a16:creationId xmlns:a16="http://schemas.microsoft.com/office/drawing/2014/main" id="{4B9496D1-7D50-75DB-5334-C328C779E1E1}"/>
              </a:ext>
            </a:extLst>
          </p:cNvPr>
          <p:cNvSpPr/>
          <p:nvPr/>
        </p:nvSpPr>
        <p:spPr>
          <a:xfrm>
            <a:off x="3716581" y="487410"/>
            <a:ext cx="2105339" cy="5190077"/>
          </a:xfrm>
          <a:prstGeom prst="roundRect">
            <a:avLst>
              <a:gd name="adj" fmla="val 6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ángulo: esquinas redondeadas 91">
            <a:extLst>
              <a:ext uri="{FF2B5EF4-FFF2-40B4-BE49-F238E27FC236}">
                <a16:creationId xmlns:a16="http://schemas.microsoft.com/office/drawing/2014/main" id="{3DC07F0C-E6CB-E332-7F83-7C7D45287468}"/>
              </a:ext>
            </a:extLst>
          </p:cNvPr>
          <p:cNvSpPr>
            <a:spLocks/>
          </p:cNvSpPr>
          <p:nvPr/>
        </p:nvSpPr>
        <p:spPr>
          <a:xfrm>
            <a:off x="554234" y="487410"/>
            <a:ext cx="5267688" cy="5190077"/>
          </a:xfrm>
          <a:prstGeom prst="roundRect">
            <a:avLst>
              <a:gd name="adj" fmla="val 636"/>
            </a:avLst>
          </a:prstGeom>
          <a:noFill/>
          <a:ln>
            <a:solidFill>
              <a:srgbClr val="5151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7" name="Conector recto 156">
            <a:extLst>
              <a:ext uri="{FF2B5EF4-FFF2-40B4-BE49-F238E27FC236}">
                <a16:creationId xmlns:a16="http://schemas.microsoft.com/office/drawing/2014/main" id="{4086AE89-ECBD-ECFA-0427-53E56A484A65}"/>
              </a:ext>
            </a:extLst>
          </p:cNvPr>
          <p:cNvCxnSpPr>
            <a:cxnSpLocks/>
          </p:cNvCxnSpPr>
          <p:nvPr/>
        </p:nvCxnSpPr>
        <p:spPr>
          <a:xfrm>
            <a:off x="554233" y="1816340"/>
            <a:ext cx="5267688" cy="0"/>
          </a:xfrm>
          <a:prstGeom prst="line">
            <a:avLst/>
          </a:prstGeom>
          <a:ln>
            <a:solidFill>
              <a:srgbClr val="521E8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ector recto 158">
            <a:extLst>
              <a:ext uri="{FF2B5EF4-FFF2-40B4-BE49-F238E27FC236}">
                <a16:creationId xmlns:a16="http://schemas.microsoft.com/office/drawing/2014/main" id="{136F009B-86FD-B7E0-EF3B-BC0CE33FD89A}"/>
              </a:ext>
            </a:extLst>
          </p:cNvPr>
          <p:cNvCxnSpPr>
            <a:cxnSpLocks/>
          </p:cNvCxnSpPr>
          <p:nvPr/>
        </p:nvCxnSpPr>
        <p:spPr>
          <a:xfrm>
            <a:off x="554233" y="3702900"/>
            <a:ext cx="5267688" cy="0"/>
          </a:xfrm>
          <a:prstGeom prst="line">
            <a:avLst/>
          </a:prstGeom>
          <a:ln>
            <a:solidFill>
              <a:srgbClr val="521E8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TextBox 17">
            <a:extLst>
              <a:ext uri="{FF2B5EF4-FFF2-40B4-BE49-F238E27FC236}">
                <a16:creationId xmlns:a16="http://schemas.microsoft.com/office/drawing/2014/main" id="{B6B87D96-06A2-0A2D-8608-D9BB028DBA0A}"/>
              </a:ext>
            </a:extLst>
          </p:cNvPr>
          <p:cNvSpPr txBox="1"/>
          <p:nvPr/>
        </p:nvSpPr>
        <p:spPr>
          <a:xfrm>
            <a:off x="3734840" y="1502228"/>
            <a:ext cx="1088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PDT Candidates</a:t>
            </a:r>
          </a:p>
        </p:txBody>
      </p:sp>
      <p:sp>
        <p:nvSpPr>
          <p:cNvPr id="165" name="TextBox 20">
            <a:extLst>
              <a:ext uri="{FF2B5EF4-FFF2-40B4-BE49-F238E27FC236}">
                <a16:creationId xmlns:a16="http://schemas.microsoft.com/office/drawing/2014/main" id="{D9894792-E2A7-943B-2553-7D800FEB35CE}"/>
              </a:ext>
            </a:extLst>
          </p:cNvPr>
          <p:cNvSpPr txBox="1"/>
          <p:nvPr/>
        </p:nvSpPr>
        <p:spPr>
          <a:xfrm>
            <a:off x="4853662" y="1531332"/>
            <a:ext cx="9587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Feedback</a:t>
            </a:r>
          </a:p>
        </p:txBody>
      </p:sp>
      <p:sp>
        <p:nvSpPr>
          <p:cNvPr id="201" name="TextBox 9">
            <a:extLst>
              <a:ext uri="{FF2B5EF4-FFF2-40B4-BE49-F238E27FC236}">
                <a16:creationId xmlns:a16="http://schemas.microsoft.com/office/drawing/2014/main" id="{694E62BF-949F-E0C7-3970-F9812657A453}"/>
              </a:ext>
            </a:extLst>
          </p:cNvPr>
          <p:cNvSpPr txBox="1"/>
          <p:nvPr/>
        </p:nvSpPr>
        <p:spPr>
          <a:xfrm>
            <a:off x="602560" y="3874938"/>
            <a:ext cx="724572" cy="50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 dirty="0"/>
              <a:t>Mockups, PDT to evaluate</a:t>
            </a:r>
          </a:p>
        </p:txBody>
      </p:sp>
      <p:sp>
        <p:nvSpPr>
          <p:cNvPr id="207" name="TextBox 9">
            <a:extLst>
              <a:ext uri="{FF2B5EF4-FFF2-40B4-BE49-F238E27FC236}">
                <a16:creationId xmlns:a16="http://schemas.microsoft.com/office/drawing/2014/main" id="{FC4EC1EC-0C4D-D02D-E12B-C84553C2D567}"/>
              </a:ext>
            </a:extLst>
          </p:cNvPr>
          <p:cNvSpPr txBox="1"/>
          <p:nvPr/>
        </p:nvSpPr>
        <p:spPr>
          <a:xfrm>
            <a:off x="563563" y="3253216"/>
            <a:ext cx="6127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pPr algn="l"/>
            <a:r>
              <a:rPr lang="en-US" b="1" dirty="0"/>
              <a:t>Kickoff SRR</a:t>
            </a:r>
          </a:p>
        </p:txBody>
      </p:sp>
      <p:cxnSp>
        <p:nvCxnSpPr>
          <p:cNvPr id="210" name="Conector recto de flecha 209">
            <a:extLst>
              <a:ext uri="{FF2B5EF4-FFF2-40B4-BE49-F238E27FC236}">
                <a16:creationId xmlns:a16="http://schemas.microsoft.com/office/drawing/2014/main" id="{2CBC3132-4BAA-28C9-B59F-E8CC01BE136C}"/>
              </a:ext>
            </a:extLst>
          </p:cNvPr>
          <p:cNvCxnSpPr>
            <a:cxnSpLocks/>
          </p:cNvCxnSpPr>
          <p:nvPr/>
        </p:nvCxnSpPr>
        <p:spPr>
          <a:xfrm flipV="1">
            <a:off x="1351258" y="3143845"/>
            <a:ext cx="0" cy="1283828"/>
          </a:xfrm>
          <a:prstGeom prst="straightConnector1">
            <a:avLst/>
          </a:prstGeom>
          <a:ln w="2222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ector recto de flecha 211">
            <a:extLst>
              <a:ext uri="{FF2B5EF4-FFF2-40B4-BE49-F238E27FC236}">
                <a16:creationId xmlns:a16="http://schemas.microsoft.com/office/drawing/2014/main" id="{C394C0E4-7AD9-8EDE-C27B-170F51FEB964}"/>
              </a:ext>
            </a:extLst>
          </p:cNvPr>
          <p:cNvCxnSpPr>
            <a:cxnSpLocks/>
          </p:cNvCxnSpPr>
          <p:nvPr/>
        </p:nvCxnSpPr>
        <p:spPr>
          <a:xfrm>
            <a:off x="1462423" y="3143845"/>
            <a:ext cx="0" cy="1283828"/>
          </a:xfrm>
          <a:prstGeom prst="straightConnector1">
            <a:avLst/>
          </a:prstGeom>
          <a:ln w="2222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TextBox 72">
            <a:extLst>
              <a:ext uri="{FF2B5EF4-FFF2-40B4-BE49-F238E27FC236}">
                <a16:creationId xmlns:a16="http://schemas.microsoft.com/office/drawing/2014/main" id="{19EAF201-8C3D-1907-BDD9-67BE9F0DC02E}"/>
              </a:ext>
            </a:extLst>
          </p:cNvPr>
          <p:cNvSpPr txBox="1"/>
          <p:nvPr/>
        </p:nvSpPr>
        <p:spPr>
          <a:xfrm>
            <a:off x="1514621" y="3357339"/>
            <a:ext cx="4418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/>
            </a:lvl1pPr>
          </a:lstStyle>
          <a:p>
            <a:r>
              <a:rPr lang="en-US" dirty="0"/>
              <a:t>PDR</a:t>
            </a:r>
          </a:p>
        </p:txBody>
      </p:sp>
      <p:sp>
        <p:nvSpPr>
          <p:cNvPr id="222" name="TextBox 78">
            <a:extLst>
              <a:ext uri="{FF2B5EF4-FFF2-40B4-BE49-F238E27FC236}">
                <a16:creationId xmlns:a16="http://schemas.microsoft.com/office/drawing/2014/main" id="{ECAB0A2E-B708-276E-BF87-950D18A9FA8A}"/>
              </a:ext>
            </a:extLst>
          </p:cNvPr>
          <p:cNvSpPr txBox="1"/>
          <p:nvPr/>
        </p:nvSpPr>
        <p:spPr>
          <a:xfrm>
            <a:off x="3239394" y="3786666"/>
            <a:ext cx="761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Final Report</a:t>
            </a:r>
          </a:p>
        </p:txBody>
      </p:sp>
      <p:sp>
        <p:nvSpPr>
          <p:cNvPr id="225" name="TextBox 80">
            <a:extLst>
              <a:ext uri="{FF2B5EF4-FFF2-40B4-BE49-F238E27FC236}">
                <a16:creationId xmlns:a16="http://schemas.microsoft.com/office/drawing/2014/main" id="{8E61283B-26D6-9FE6-B8A0-C69BC05040CC}"/>
              </a:ext>
            </a:extLst>
          </p:cNvPr>
          <p:cNvSpPr txBox="1"/>
          <p:nvPr/>
        </p:nvSpPr>
        <p:spPr>
          <a:xfrm>
            <a:off x="3019295" y="3193613"/>
            <a:ext cx="7642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Prototype</a:t>
            </a:r>
          </a:p>
          <a:p>
            <a:pPr algn="ctr"/>
            <a:r>
              <a:rPr lang="en-US" sz="1000" b="1" dirty="0"/>
              <a:t>Delivery</a:t>
            </a:r>
          </a:p>
        </p:txBody>
      </p:sp>
      <p:sp>
        <p:nvSpPr>
          <p:cNvPr id="226" name="TextBox 115">
            <a:extLst>
              <a:ext uri="{FF2B5EF4-FFF2-40B4-BE49-F238E27FC236}">
                <a16:creationId xmlns:a16="http://schemas.microsoft.com/office/drawing/2014/main" id="{00DAB885-4F42-A9D4-FD8B-96E3EA2351C9}"/>
              </a:ext>
            </a:extLst>
          </p:cNvPr>
          <p:cNvSpPr txBox="1"/>
          <p:nvPr/>
        </p:nvSpPr>
        <p:spPr>
          <a:xfrm>
            <a:off x="2700150" y="4128331"/>
            <a:ext cx="6527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Delivery</a:t>
            </a:r>
          </a:p>
        </p:txBody>
      </p:sp>
      <p:sp>
        <p:nvSpPr>
          <p:cNvPr id="229" name="TextBox 98">
            <a:extLst>
              <a:ext uri="{FF2B5EF4-FFF2-40B4-BE49-F238E27FC236}">
                <a16:creationId xmlns:a16="http://schemas.microsoft.com/office/drawing/2014/main" id="{C3EA1187-91BE-6ABD-DF07-0E9ABDC57B71}"/>
              </a:ext>
            </a:extLst>
          </p:cNvPr>
          <p:cNvSpPr txBox="1"/>
          <p:nvPr/>
        </p:nvSpPr>
        <p:spPr>
          <a:xfrm>
            <a:off x="4940669" y="4067857"/>
            <a:ext cx="8242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Production</a:t>
            </a:r>
          </a:p>
          <a:p>
            <a:r>
              <a:rPr lang="en-US" sz="1050" dirty="0"/>
              <a:t>Approval</a:t>
            </a:r>
          </a:p>
        </p:txBody>
      </p:sp>
      <p:sp>
        <p:nvSpPr>
          <p:cNvPr id="236" name="Rectángulo: esquinas redondeadas 235">
            <a:extLst>
              <a:ext uri="{FF2B5EF4-FFF2-40B4-BE49-F238E27FC236}">
                <a16:creationId xmlns:a16="http://schemas.microsoft.com/office/drawing/2014/main" id="{E627CFAC-9194-0179-14B3-4A2BE4E5D772}"/>
              </a:ext>
            </a:extLst>
          </p:cNvPr>
          <p:cNvSpPr/>
          <p:nvPr/>
        </p:nvSpPr>
        <p:spPr>
          <a:xfrm>
            <a:off x="691431" y="4521805"/>
            <a:ext cx="919290" cy="1018563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TextBox 9">
            <a:extLst>
              <a:ext uri="{FF2B5EF4-FFF2-40B4-BE49-F238E27FC236}">
                <a16:creationId xmlns:a16="http://schemas.microsoft.com/office/drawing/2014/main" id="{96CC8F3E-A4F5-4A9B-B427-6D3839A056A0}"/>
              </a:ext>
            </a:extLst>
          </p:cNvPr>
          <p:cNvSpPr txBox="1"/>
          <p:nvPr/>
        </p:nvSpPr>
        <p:spPr>
          <a:xfrm>
            <a:off x="746512" y="4569273"/>
            <a:ext cx="80912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Preliminary Design</a:t>
            </a:r>
          </a:p>
        </p:txBody>
      </p:sp>
      <p:sp>
        <p:nvSpPr>
          <p:cNvPr id="250" name="Rectángulo: esquinas redondeadas 249">
            <a:extLst>
              <a:ext uri="{FF2B5EF4-FFF2-40B4-BE49-F238E27FC236}">
                <a16:creationId xmlns:a16="http://schemas.microsoft.com/office/drawing/2014/main" id="{CF8876DD-2A32-E933-8010-EFA647BBFEB6}"/>
              </a:ext>
            </a:extLst>
          </p:cNvPr>
          <p:cNvSpPr/>
          <p:nvPr/>
        </p:nvSpPr>
        <p:spPr>
          <a:xfrm>
            <a:off x="1677800" y="4522768"/>
            <a:ext cx="919290" cy="1018563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TextBox 9">
            <a:extLst>
              <a:ext uri="{FF2B5EF4-FFF2-40B4-BE49-F238E27FC236}">
                <a16:creationId xmlns:a16="http://schemas.microsoft.com/office/drawing/2014/main" id="{09DF8D07-73FF-7FAD-257E-722EC0CD3AE4}"/>
              </a:ext>
            </a:extLst>
          </p:cNvPr>
          <p:cNvSpPr txBox="1"/>
          <p:nvPr/>
        </p:nvSpPr>
        <p:spPr>
          <a:xfrm>
            <a:off x="1732881" y="4570236"/>
            <a:ext cx="80912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Detailed Design</a:t>
            </a:r>
          </a:p>
        </p:txBody>
      </p:sp>
      <p:sp>
        <p:nvSpPr>
          <p:cNvPr id="256" name="TextBox 68">
            <a:extLst>
              <a:ext uri="{FF2B5EF4-FFF2-40B4-BE49-F238E27FC236}">
                <a16:creationId xmlns:a16="http://schemas.microsoft.com/office/drawing/2014/main" id="{F66F5CAD-A71A-500C-07BD-A236DD3B27C3}"/>
              </a:ext>
            </a:extLst>
          </p:cNvPr>
          <p:cNvSpPr txBox="1"/>
          <p:nvPr/>
        </p:nvSpPr>
        <p:spPr>
          <a:xfrm>
            <a:off x="1481220" y="3920940"/>
            <a:ext cx="981359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000"/>
            </a:lvl1pPr>
          </a:lstStyle>
          <a:p>
            <a:pPr>
              <a:lnSpc>
                <a:spcPct val="90000"/>
              </a:lnSpc>
            </a:pPr>
            <a:r>
              <a:rPr lang="en-US" dirty="0"/>
              <a:t>Feedback</a:t>
            </a:r>
          </a:p>
          <a:p>
            <a:pPr>
              <a:lnSpc>
                <a:spcPct val="90000"/>
              </a:lnSpc>
            </a:pPr>
            <a:r>
              <a:rPr lang="en-US" dirty="0"/>
              <a:t>PDT selection</a:t>
            </a:r>
          </a:p>
        </p:txBody>
      </p:sp>
      <p:sp>
        <p:nvSpPr>
          <p:cNvPr id="258" name="Rectángulo: esquinas redondeadas 257">
            <a:extLst>
              <a:ext uri="{FF2B5EF4-FFF2-40B4-BE49-F238E27FC236}">
                <a16:creationId xmlns:a16="http://schemas.microsoft.com/office/drawing/2014/main" id="{818CD3F1-84CC-DA5B-1F5A-8D4365C02F86}"/>
              </a:ext>
            </a:extLst>
          </p:cNvPr>
          <p:cNvSpPr/>
          <p:nvPr/>
        </p:nvSpPr>
        <p:spPr>
          <a:xfrm>
            <a:off x="2668515" y="4521805"/>
            <a:ext cx="919290" cy="1018563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TextBox 9">
            <a:extLst>
              <a:ext uri="{FF2B5EF4-FFF2-40B4-BE49-F238E27FC236}">
                <a16:creationId xmlns:a16="http://schemas.microsoft.com/office/drawing/2014/main" id="{4A94B8BF-2341-B4F8-4DEA-E0289CAB0F0E}"/>
              </a:ext>
            </a:extLst>
          </p:cNvPr>
          <p:cNvSpPr txBox="1"/>
          <p:nvPr/>
        </p:nvSpPr>
        <p:spPr>
          <a:xfrm>
            <a:off x="2723596" y="4569273"/>
            <a:ext cx="80912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Fabrication &amp; Test</a:t>
            </a:r>
          </a:p>
        </p:txBody>
      </p:sp>
      <p:sp>
        <p:nvSpPr>
          <p:cNvPr id="276" name="TextBox 72">
            <a:extLst>
              <a:ext uri="{FF2B5EF4-FFF2-40B4-BE49-F238E27FC236}">
                <a16:creationId xmlns:a16="http://schemas.microsoft.com/office/drawing/2014/main" id="{B5CC2F70-4E01-63EC-3485-FBFE01C7588B}"/>
              </a:ext>
            </a:extLst>
          </p:cNvPr>
          <p:cNvSpPr txBox="1"/>
          <p:nvPr/>
        </p:nvSpPr>
        <p:spPr>
          <a:xfrm>
            <a:off x="2531233" y="3357339"/>
            <a:ext cx="4476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/>
            </a:lvl1pPr>
          </a:lstStyle>
          <a:p>
            <a:r>
              <a:rPr lang="en-US" dirty="0"/>
              <a:t>CDR</a:t>
            </a:r>
          </a:p>
        </p:txBody>
      </p:sp>
      <p:cxnSp>
        <p:nvCxnSpPr>
          <p:cNvPr id="282" name="Conector recto de flecha 281">
            <a:extLst>
              <a:ext uri="{FF2B5EF4-FFF2-40B4-BE49-F238E27FC236}">
                <a16:creationId xmlns:a16="http://schemas.microsoft.com/office/drawing/2014/main" id="{57CB0F1A-79EC-339D-08A3-3CFFE03E7A02}"/>
              </a:ext>
            </a:extLst>
          </p:cNvPr>
          <p:cNvCxnSpPr>
            <a:cxnSpLocks/>
          </p:cNvCxnSpPr>
          <p:nvPr/>
        </p:nvCxnSpPr>
        <p:spPr>
          <a:xfrm flipV="1">
            <a:off x="3407236" y="3822808"/>
            <a:ext cx="0" cy="631972"/>
          </a:xfrm>
          <a:prstGeom prst="straightConnector1">
            <a:avLst/>
          </a:prstGeom>
          <a:ln w="2222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6" name="Rectángulo: esquinas redondeadas 305">
            <a:extLst>
              <a:ext uri="{FF2B5EF4-FFF2-40B4-BE49-F238E27FC236}">
                <a16:creationId xmlns:a16="http://schemas.microsoft.com/office/drawing/2014/main" id="{1F0D9E80-A893-5B9F-9F9C-DA2A50FE2445}"/>
              </a:ext>
            </a:extLst>
          </p:cNvPr>
          <p:cNvSpPr/>
          <p:nvPr/>
        </p:nvSpPr>
        <p:spPr>
          <a:xfrm>
            <a:off x="3821482" y="2320365"/>
            <a:ext cx="919290" cy="1018563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TextBox 9">
            <a:extLst>
              <a:ext uri="{FF2B5EF4-FFF2-40B4-BE49-F238E27FC236}">
                <a16:creationId xmlns:a16="http://schemas.microsoft.com/office/drawing/2014/main" id="{B8AA4823-043B-693E-1B14-0FB79F8CF875}"/>
              </a:ext>
            </a:extLst>
          </p:cNvPr>
          <p:cNvSpPr txBox="1"/>
          <p:nvPr/>
        </p:nvSpPr>
        <p:spPr>
          <a:xfrm>
            <a:off x="3835087" y="2372005"/>
            <a:ext cx="89324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Qualification Testing</a:t>
            </a:r>
          </a:p>
        </p:txBody>
      </p:sp>
      <p:sp>
        <p:nvSpPr>
          <p:cNvPr id="310" name="Rectángulo: esquinas redondeadas 309">
            <a:extLst>
              <a:ext uri="{FF2B5EF4-FFF2-40B4-BE49-F238E27FC236}">
                <a16:creationId xmlns:a16="http://schemas.microsoft.com/office/drawing/2014/main" id="{BEBD3CD9-8A24-CF4B-050A-B7221819572A}"/>
              </a:ext>
            </a:extLst>
          </p:cNvPr>
          <p:cNvSpPr/>
          <p:nvPr/>
        </p:nvSpPr>
        <p:spPr>
          <a:xfrm>
            <a:off x="4809913" y="2320365"/>
            <a:ext cx="919290" cy="1018563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TextBox 9">
            <a:extLst>
              <a:ext uri="{FF2B5EF4-FFF2-40B4-BE49-F238E27FC236}">
                <a16:creationId xmlns:a16="http://schemas.microsoft.com/office/drawing/2014/main" id="{DDBE4A39-398A-4231-8F41-F144C46D9415}"/>
              </a:ext>
            </a:extLst>
          </p:cNvPr>
          <p:cNvSpPr txBox="1"/>
          <p:nvPr/>
        </p:nvSpPr>
        <p:spPr>
          <a:xfrm>
            <a:off x="4822934" y="2372005"/>
            <a:ext cx="893248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C532 PDT Assessment</a:t>
            </a:r>
          </a:p>
        </p:txBody>
      </p:sp>
      <p:sp>
        <p:nvSpPr>
          <p:cNvPr id="313" name="TextBox 72">
            <a:extLst>
              <a:ext uri="{FF2B5EF4-FFF2-40B4-BE49-F238E27FC236}">
                <a16:creationId xmlns:a16="http://schemas.microsoft.com/office/drawing/2014/main" id="{8F8796AF-24A7-B8F7-565E-54731D0674B3}"/>
              </a:ext>
            </a:extLst>
          </p:cNvPr>
          <p:cNvSpPr txBox="1"/>
          <p:nvPr/>
        </p:nvSpPr>
        <p:spPr>
          <a:xfrm>
            <a:off x="4820356" y="3357339"/>
            <a:ext cx="434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 b="1"/>
            </a:lvl1pPr>
          </a:lstStyle>
          <a:p>
            <a:r>
              <a:rPr lang="en-US" dirty="0"/>
              <a:t>PRR</a:t>
            </a:r>
          </a:p>
        </p:txBody>
      </p:sp>
      <p:cxnSp>
        <p:nvCxnSpPr>
          <p:cNvPr id="319" name="Conector recto de flecha 318">
            <a:extLst>
              <a:ext uri="{FF2B5EF4-FFF2-40B4-BE49-F238E27FC236}">
                <a16:creationId xmlns:a16="http://schemas.microsoft.com/office/drawing/2014/main" id="{2F2B2227-9748-C353-9826-425AF2F9B226}"/>
              </a:ext>
            </a:extLst>
          </p:cNvPr>
          <p:cNvCxnSpPr>
            <a:cxnSpLocks/>
          </p:cNvCxnSpPr>
          <p:nvPr/>
        </p:nvCxnSpPr>
        <p:spPr>
          <a:xfrm>
            <a:off x="4900413" y="3822808"/>
            <a:ext cx="0" cy="631972"/>
          </a:xfrm>
          <a:prstGeom prst="straightConnector1">
            <a:avLst/>
          </a:prstGeom>
          <a:ln w="2222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2" name="Rectángulo: esquinas redondeadas 321">
            <a:extLst>
              <a:ext uri="{FF2B5EF4-FFF2-40B4-BE49-F238E27FC236}">
                <a16:creationId xmlns:a16="http://schemas.microsoft.com/office/drawing/2014/main" id="{2AB1BA87-97C1-B30D-F53E-BE584CD9470D}"/>
              </a:ext>
            </a:extLst>
          </p:cNvPr>
          <p:cNvSpPr/>
          <p:nvPr/>
        </p:nvSpPr>
        <p:spPr>
          <a:xfrm>
            <a:off x="4823518" y="4521805"/>
            <a:ext cx="919290" cy="1018563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TextBox 9">
            <a:extLst>
              <a:ext uri="{FF2B5EF4-FFF2-40B4-BE49-F238E27FC236}">
                <a16:creationId xmlns:a16="http://schemas.microsoft.com/office/drawing/2014/main" id="{2B7FACBA-C549-7EEE-F341-B73F68424C63}"/>
              </a:ext>
            </a:extLst>
          </p:cNvPr>
          <p:cNvSpPr txBox="1"/>
          <p:nvPr/>
        </p:nvSpPr>
        <p:spPr>
          <a:xfrm>
            <a:off x="4878599" y="4569273"/>
            <a:ext cx="809128" cy="231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Production</a:t>
            </a:r>
          </a:p>
        </p:txBody>
      </p:sp>
      <p:sp>
        <p:nvSpPr>
          <p:cNvPr id="330" name="Rectángulo: esquinas redondeadas 329">
            <a:extLst>
              <a:ext uri="{FF2B5EF4-FFF2-40B4-BE49-F238E27FC236}">
                <a16:creationId xmlns:a16="http://schemas.microsoft.com/office/drawing/2014/main" id="{6C39369D-2F12-F1BF-73E4-27F5195FA4D9}"/>
              </a:ext>
            </a:extLst>
          </p:cNvPr>
          <p:cNvSpPr/>
          <p:nvPr/>
        </p:nvSpPr>
        <p:spPr>
          <a:xfrm>
            <a:off x="4181221" y="567563"/>
            <a:ext cx="1438385" cy="719207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TextBox 9">
            <a:extLst>
              <a:ext uri="{FF2B5EF4-FFF2-40B4-BE49-F238E27FC236}">
                <a16:creationId xmlns:a16="http://schemas.microsoft.com/office/drawing/2014/main" id="{5E741E25-2771-1726-A4E6-F10A1FC61469}"/>
              </a:ext>
            </a:extLst>
          </p:cNvPr>
          <p:cNvSpPr txBox="1"/>
          <p:nvPr/>
        </p:nvSpPr>
        <p:spPr>
          <a:xfrm>
            <a:off x="4356180" y="576158"/>
            <a:ext cx="1088466" cy="231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PDT Evaluation</a:t>
            </a:r>
          </a:p>
        </p:txBody>
      </p:sp>
      <p:cxnSp>
        <p:nvCxnSpPr>
          <p:cNvPr id="333" name="Conector recto de flecha 332">
            <a:extLst>
              <a:ext uri="{FF2B5EF4-FFF2-40B4-BE49-F238E27FC236}">
                <a16:creationId xmlns:a16="http://schemas.microsoft.com/office/drawing/2014/main" id="{29E8976A-5B5E-954B-84E5-716D261D8DA8}"/>
              </a:ext>
            </a:extLst>
          </p:cNvPr>
          <p:cNvCxnSpPr>
            <a:cxnSpLocks/>
          </p:cNvCxnSpPr>
          <p:nvPr/>
        </p:nvCxnSpPr>
        <p:spPr>
          <a:xfrm flipV="1">
            <a:off x="4851334" y="1357262"/>
            <a:ext cx="0" cy="890699"/>
          </a:xfrm>
          <a:prstGeom prst="straightConnector1">
            <a:avLst/>
          </a:prstGeom>
          <a:ln w="2222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Conector recto de flecha 333">
            <a:extLst>
              <a:ext uri="{FF2B5EF4-FFF2-40B4-BE49-F238E27FC236}">
                <a16:creationId xmlns:a16="http://schemas.microsoft.com/office/drawing/2014/main" id="{64310C2B-CFE5-B077-2AC8-4410512BA1AA}"/>
              </a:ext>
            </a:extLst>
          </p:cNvPr>
          <p:cNvCxnSpPr>
            <a:cxnSpLocks/>
          </p:cNvCxnSpPr>
          <p:nvPr/>
        </p:nvCxnSpPr>
        <p:spPr>
          <a:xfrm>
            <a:off x="4933541" y="1357262"/>
            <a:ext cx="0" cy="890699"/>
          </a:xfrm>
          <a:prstGeom prst="straightConnector1">
            <a:avLst/>
          </a:prstGeom>
          <a:ln w="22225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0" name="Gráfico 339">
            <a:extLst>
              <a:ext uri="{FF2B5EF4-FFF2-40B4-BE49-F238E27FC236}">
                <a16:creationId xmlns:a16="http://schemas.microsoft.com/office/drawing/2014/main" id="{FBE443EB-62FE-BD2D-3E0E-633FC300B2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2158" y="4926272"/>
            <a:ext cx="530574" cy="530574"/>
          </a:xfrm>
          <a:prstGeom prst="rect">
            <a:avLst/>
          </a:prstGeom>
        </p:spPr>
      </p:pic>
      <p:pic>
        <p:nvPicPr>
          <p:cNvPr id="342" name="Gráfico 341">
            <a:extLst>
              <a:ext uri="{FF2B5EF4-FFF2-40B4-BE49-F238E27FC236}">
                <a16:creationId xmlns:a16="http://schemas.microsoft.com/office/drawing/2014/main" id="{707E6169-2B49-5396-021E-29B5F8860D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8616" y="4848783"/>
            <a:ext cx="549095" cy="549095"/>
          </a:xfrm>
          <a:prstGeom prst="rect">
            <a:avLst/>
          </a:prstGeom>
        </p:spPr>
      </p:pic>
      <p:pic>
        <p:nvPicPr>
          <p:cNvPr id="344" name="Gráfico 343">
            <a:extLst>
              <a:ext uri="{FF2B5EF4-FFF2-40B4-BE49-F238E27FC236}">
                <a16:creationId xmlns:a16="http://schemas.microsoft.com/office/drawing/2014/main" id="{8824B5EB-5E7B-337B-81ED-7F0271E45D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86900" y="4948671"/>
            <a:ext cx="482520" cy="482520"/>
          </a:xfrm>
          <a:prstGeom prst="rect">
            <a:avLst/>
          </a:prstGeom>
        </p:spPr>
      </p:pic>
      <p:pic>
        <p:nvPicPr>
          <p:cNvPr id="346" name="Gráfico 345">
            <a:extLst>
              <a:ext uri="{FF2B5EF4-FFF2-40B4-BE49-F238E27FC236}">
                <a16:creationId xmlns:a16="http://schemas.microsoft.com/office/drawing/2014/main" id="{38E37E37-37A6-2755-F659-7719DB3521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3195" y="4881840"/>
            <a:ext cx="535763" cy="535763"/>
          </a:xfrm>
          <a:prstGeom prst="rect">
            <a:avLst/>
          </a:prstGeom>
        </p:spPr>
      </p:pic>
      <p:pic>
        <p:nvPicPr>
          <p:cNvPr id="348" name="Gráfico 347">
            <a:extLst>
              <a:ext uri="{FF2B5EF4-FFF2-40B4-BE49-F238E27FC236}">
                <a16:creationId xmlns:a16="http://schemas.microsoft.com/office/drawing/2014/main" id="{F6441523-24F9-0071-6BC2-70B63A872A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02393" y="2677092"/>
            <a:ext cx="534330" cy="534330"/>
          </a:xfrm>
          <a:prstGeom prst="rect">
            <a:avLst/>
          </a:prstGeom>
        </p:spPr>
      </p:pic>
      <p:pic>
        <p:nvPicPr>
          <p:cNvPr id="350" name="Gráfico 349">
            <a:extLst>
              <a:ext uri="{FF2B5EF4-FFF2-40B4-BE49-F238E27FC236}">
                <a16:creationId xmlns:a16="http://schemas.microsoft.com/office/drawing/2014/main" id="{E15FE276-34A1-D8A6-9A68-7BD84419E2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97999" y="807888"/>
            <a:ext cx="404829" cy="404829"/>
          </a:xfrm>
          <a:prstGeom prst="rect">
            <a:avLst/>
          </a:prstGeom>
        </p:spPr>
      </p:pic>
      <p:pic>
        <p:nvPicPr>
          <p:cNvPr id="352" name="Gráfico 351">
            <a:extLst>
              <a:ext uri="{FF2B5EF4-FFF2-40B4-BE49-F238E27FC236}">
                <a16:creationId xmlns:a16="http://schemas.microsoft.com/office/drawing/2014/main" id="{3E826516-C42D-02D2-7190-794E1535EA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56527" y="2775019"/>
            <a:ext cx="449201" cy="449201"/>
          </a:xfrm>
          <a:prstGeom prst="rect">
            <a:avLst/>
          </a:prstGeom>
        </p:spPr>
      </p:pic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CCA3477D-10C2-E595-C9C8-271071C6145D}"/>
              </a:ext>
            </a:extLst>
          </p:cNvPr>
          <p:cNvSpPr/>
          <p:nvPr/>
        </p:nvSpPr>
        <p:spPr>
          <a:xfrm>
            <a:off x="771007" y="1947057"/>
            <a:ext cx="1274574" cy="1146042"/>
          </a:xfrm>
          <a:prstGeom prst="roundRect">
            <a:avLst>
              <a:gd name="adj" fmla="val 8059"/>
            </a:avLst>
          </a:prstGeom>
          <a:solidFill>
            <a:schemeClr val="bg1"/>
          </a:solidFill>
          <a:ln w="12700">
            <a:noFill/>
          </a:ln>
          <a:effectLst>
            <a:outerShdw blurRad="88900" sx="102000" sy="102000" algn="ctr" rotWithShape="0">
              <a:schemeClr val="tx1">
                <a:lumMod val="85000"/>
                <a:lumOff val="15000"/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F19B4878-16C2-F8C7-9EE6-7170CFA960A0}"/>
              </a:ext>
            </a:extLst>
          </p:cNvPr>
          <p:cNvSpPr txBox="1"/>
          <p:nvPr/>
        </p:nvSpPr>
        <p:spPr>
          <a:xfrm>
            <a:off x="855784" y="1996811"/>
            <a:ext cx="1105021" cy="50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kern="200" spc="-20" dirty="0">
                <a:solidFill>
                  <a:srgbClr val="515151"/>
                </a:solidFill>
                <a:latin typeface="Aptos SemiBold" panose="020B0004020202020204" pitchFamily="34" charset="0"/>
              </a:rPr>
              <a:t>C532 Preliminary Evaluation &amp; PDT Selection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F1C39DAA-7E20-0272-9011-343E07AB5A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4457" y="2552718"/>
            <a:ext cx="447675" cy="447675"/>
          </a:xfrm>
          <a:prstGeom prst="rect">
            <a:avLst/>
          </a:prstGeom>
        </p:spPr>
      </p:pic>
      <p:sp>
        <p:nvSpPr>
          <p:cNvPr id="38" name="Rectángulo 37">
            <a:extLst>
              <a:ext uri="{FF2B5EF4-FFF2-40B4-BE49-F238E27FC236}">
                <a16:creationId xmlns:a16="http://schemas.microsoft.com/office/drawing/2014/main" id="{CFDC278E-28F7-7237-4AED-742AC2B877B1}"/>
              </a:ext>
            </a:extLst>
          </p:cNvPr>
          <p:cNvSpPr/>
          <p:nvPr/>
        </p:nvSpPr>
        <p:spPr>
          <a:xfrm rot="2708627">
            <a:off x="587438" y="3645260"/>
            <a:ext cx="115278" cy="115278"/>
          </a:xfrm>
          <a:prstGeom prst="rect">
            <a:avLst/>
          </a:prstGeom>
          <a:solidFill>
            <a:srgbClr val="2ABD23"/>
          </a:solidFill>
          <a:ln>
            <a:solidFill>
              <a:srgbClr val="521E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96ABBDF-14E7-B43A-E775-1E76E4895067}"/>
              </a:ext>
            </a:extLst>
          </p:cNvPr>
          <p:cNvSpPr/>
          <p:nvPr/>
        </p:nvSpPr>
        <p:spPr>
          <a:xfrm rot="2723339">
            <a:off x="1542953" y="3649174"/>
            <a:ext cx="115278" cy="115278"/>
          </a:xfrm>
          <a:prstGeom prst="rect">
            <a:avLst/>
          </a:prstGeom>
          <a:solidFill>
            <a:srgbClr val="2ABD23"/>
          </a:solidFill>
          <a:ln>
            <a:solidFill>
              <a:srgbClr val="521E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237C0100-67D2-9A79-EE24-F6562E387558}"/>
              </a:ext>
            </a:extLst>
          </p:cNvPr>
          <p:cNvSpPr/>
          <p:nvPr/>
        </p:nvSpPr>
        <p:spPr>
          <a:xfrm rot="2723339">
            <a:off x="2555107" y="3645260"/>
            <a:ext cx="115278" cy="115278"/>
          </a:xfrm>
          <a:prstGeom prst="rect">
            <a:avLst/>
          </a:prstGeom>
          <a:solidFill>
            <a:srgbClr val="2ABD23"/>
          </a:solidFill>
          <a:ln>
            <a:solidFill>
              <a:srgbClr val="521E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6FCDB5AE-D6C3-5F7F-45CE-DCDC14B45A30}"/>
              </a:ext>
            </a:extLst>
          </p:cNvPr>
          <p:cNvSpPr/>
          <p:nvPr/>
        </p:nvSpPr>
        <p:spPr>
          <a:xfrm rot="2723339">
            <a:off x="3343767" y="3646188"/>
            <a:ext cx="115278" cy="115278"/>
          </a:xfrm>
          <a:prstGeom prst="rect">
            <a:avLst/>
          </a:prstGeom>
          <a:solidFill>
            <a:srgbClr val="2ABD23"/>
          </a:solidFill>
          <a:ln>
            <a:solidFill>
              <a:srgbClr val="521E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442135E2-5E06-7B54-824F-85D2F558DE87}"/>
              </a:ext>
            </a:extLst>
          </p:cNvPr>
          <p:cNvSpPr/>
          <p:nvPr/>
        </p:nvSpPr>
        <p:spPr>
          <a:xfrm rot="2723339">
            <a:off x="3562683" y="3645261"/>
            <a:ext cx="115278" cy="115278"/>
          </a:xfrm>
          <a:prstGeom prst="rect">
            <a:avLst/>
          </a:prstGeom>
          <a:solidFill>
            <a:srgbClr val="2ABD23"/>
          </a:solidFill>
          <a:ln>
            <a:solidFill>
              <a:srgbClr val="521E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AB669830-B147-F109-5351-6E4990EB915A}"/>
              </a:ext>
            </a:extLst>
          </p:cNvPr>
          <p:cNvSpPr/>
          <p:nvPr/>
        </p:nvSpPr>
        <p:spPr>
          <a:xfrm rot="2723339">
            <a:off x="4844229" y="3645260"/>
            <a:ext cx="115278" cy="115278"/>
          </a:xfrm>
          <a:prstGeom prst="rect">
            <a:avLst/>
          </a:prstGeom>
          <a:solidFill>
            <a:srgbClr val="2ABD23"/>
          </a:solidFill>
          <a:ln>
            <a:solidFill>
              <a:srgbClr val="521E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iángulo isósceles 18">
            <a:extLst>
              <a:ext uri="{FF2B5EF4-FFF2-40B4-BE49-F238E27FC236}">
                <a16:creationId xmlns:a16="http://schemas.microsoft.com/office/drawing/2014/main" id="{CF3AF896-770F-3EA2-EEE8-2EEAF467D8F0}"/>
              </a:ext>
            </a:extLst>
          </p:cNvPr>
          <p:cNvSpPr/>
          <p:nvPr/>
        </p:nvSpPr>
        <p:spPr>
          <a:xfrm rot="5400000">
            <a:off x="1459480" y="4968790"/>
            <a:ext cx="317127" cy="140619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ángulo isósceles 22">
            <a:extLst>
              <a:ext uri="{FF2B5EF4-FFF2-40B4-BE49-F238E27FC236}">
                <a16:creationId xmlns:a16="http://schemas.microsoft.com/office/drawing/2014/main" id="{0EE2DFB5-B458-B35A-020B-A9DDA3C67562}"/>
              </a:ext>
            </a:extLst>
          </p:cNvPr>
          <p:cNvSpPr/>
          <p:nvPr/>
        </p:nvSpPr>
        <p:spPr>
          <a:xfrm rot="5400000">
            <a:off x="2453932" y="4968731"/>
            <a:ext cx="317127" cy="140619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edio marco 11">
            <a:extLst>
              <a:ext uri="{FF2B5EF4-FFF2-40B4-BE49-F238E27FC236}">
                <a16:creationId xmlns:a16="http://schemas.microsoft.com/office/drawing/2014/main" id="{4C3380EF-2653-2277-BB99-F03ECCF77328}"/>
              </a:ext>
            </a:extLst>
          </p:cNvPr>
          <p:cNvSpPr/>
          <p:nvPr/>
        </p:nvSpPr>
        <p:spPr>
          <a:xfrm rot="8057416">
            <a:off x="1475242" y="4935963"/>
            <a:ext cx="203021" cy="203021"/>
          </a:xfrm>
          <a:prstGeom prst="halfFrame">
            <a:avLst>
              <a:gd name="adj1" fmla="val 11036"/>
              <a:gd name="adj2" fmla="val 11036"/>
            </a:avLst>
          </a:prstGeom>
          <a:solidFill>
            <a:srgbClr val="521E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Medio marco 15">
            <a:extLst>
              <a:ext uri="{FF2B5EF4-FFF2-40B4-BE49-F238E27FC236}">
                <a16:creationId xmlns:a16="http://schemas.microsoft.com/office/drawing/2014/main" id="{132AA19D-76BD-F768-C7FB-29DCB92FB15C}"/>
              </a:ext>
            </a:extLst>
          </p:cNvPr>
          <p:cNvSpPr/>
          <p:nvPr/>
        </p:nvSpPr>
        <p:spPr>
          <a:xfrm rot="8057416">
            <a:off x="2459515" y="4935962"/>
            <a:ext cx="203021" cy="203021"/>
          </a:xfrm>
          <a:prstGeom prst="halfFrame">
            <a:avLst>
              <a:gd name="adj1" fmla="val 11036"/>
              <a:gd name="adj2" fmla="val 11036"/>
            </a:avLst>
          </a:prstGeom>
          <a:solidFill>
            <a:srgbClr val="521E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32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5066</TotalTime>
  <Words>112</Words>
  <Application>Microsoft Office PowerPoint</Application>
  <PresentationFormat>Personalizado</PresentationFormat>
  <Paragraphs>58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Aptos SemiBold</vt:lpstr>
      <vt:lpstr>Arial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Ted L Briggs</dc:creator>
  <cp:lastModifiedBy>Karla Carolina Valle Cornejo</cp:lastModifiedBy>
  <cp:revision>7</cp:revision>
  <dcterms:created xsi:type="dcterms:W3CDTF">2026-09-15T22:39:36Z</dcterms:created>
  <dcterms:modified xsi:type="dcterms:W3CDTF">2026-09-21T20:42:56Z</dcterms:modified>
</cp:coreProperties>
</file>